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9"/>
  </p:notesMasterIdLst>
  <p:sldIdLst>
    <p:sldId id="256" r:id="rId2"/>
    <p:sldId id="257" r:id="rId3"/>
    <p:sldId id="331" r:id="rId4"/>
    <p:sldId id="333" r:id="rId5"/>
    <p:sldId id="334" r:id="rId6"/>
    <p:sldId id="335" r:id="rId7"/>
    <p:sldId id="336" r:id="rId8"/>
    <p:sldId id="337" r:id="rId9"/>
    <p:sldId id="338" r:id="rId10"/>
    <p:sldId id="339" r:id="rId11"/>
    <p:sldId id="263" r:id="rId12"/>
    <p:sldId id="289" r:id="rId13"/>
    <p:sldId id="290" r:id="rId14"/>
    <p:sldId id="330" r:id="rId15"/>
    <p:sldId id="291" r:id="rId16"/>
    <p:sldId id="292" r:id="rId17"/>
    <p:sldId id="295" r:id="rId18"/>
  </p:sldIdLst>
  <p:sldSz cx="12192000" cy="6858000"/>
  <p:notesSz cx="10058400" cy="7772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964" userDrawn="1">
          <p15:clr>
            <a:srgbClr val="A4A3A4"/>
          </p15:clr>
        </p15:guide>
        <p15:guide id="2" pos="338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4151" autoAdjust="0"/>
  </p:normalViewPr>
  <p:slideViewPr>
    <p:cSldViewPr>
      <p:cViewPr varScale="1">
        <p:scale>
          <a:sx n="51" d="100"/>
          <a:sy n="51" d="100"/>
        </p:scale>
        <p:origin x="1392" y="48"/>
      </p:cViewPr>
      <p:guideLst>
        <p:guide orient="horz" pos="1964"/>
        <p:guide pos="3388"/>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4359275" cy="388938"/>
          </a:xfrm>
          <a:prstGeom prst="rect">
            <a:avLst/>
          </a:prstGeom>
        </p:spPr>
        <p:txBody>
          <a:bodyPr vert="horz" lIns="91440" tIns="45720" rIns="91440" bIns="45720" rtlCol="0"/>
          <a:lstStyle>
            <a:lvl1pPr algn="l">
              <a:defRPr sz="1200"/>
            </a:lvl1pPr>
          </a:lstStyle>
          <a:p>
            <a:endParaRPr lang="en-US"/>
          </a:p>
        </p:txBody>
      </p:sp>
      <p:sp>
        <p:nvSpPr>
          <p:cNvPr id="3" name="Marcador de fecha 2"/>
          <p:cNvSpPr>
            <a:spLocks noGrp="1"/>
          </p:cNvSpPr>
          <p:nvPr>
            <p:ph type="dt" idx="1"/>
          </p:nvPr>
        </p:nvSpPr>
        <p:spPr>
          <a:xfrm>
            <a:off x="5697538" y="0"/>
            <a:ext cx="4359275" cy="388938"/>
          </a:xfrm>
          <a:prstGeom prst="rect">
            <a:avLst/>
          </a:prstGeom>
        </p:spPr>
        <p:txBody>
          <a:bodyPr vert="horz" lIns="91440" tIns="45720" rIns="91440" bIns="45720" rtlCol="0"/>
          <a:lstStyle>
            <a:lvl1pPr algn="r">
              <a:defRPr sz="1200"/>
            </a:lvl1pPr>
          </a:lstStyle>
          <a:p>
            <a:fld id="{A35B6280-3624-4E18-9F72-031DAA9690D5}" type="datetimeFigureOut">
              <a:rPr lang="en-US" smtClean="0"/>
              <a:t>10/13/2022</a:t>
            </a:fld>
            <a:endParaRPr lang="en-US"/>
          </a:p>
        </p:txBody>
      </p:sp>
      <p:sp>
        <p:nvSpPr>
          <p:cNvPr id="4" name="Marcador de imagen de diapositiva 3"/>
          <p:cNvSpPr>
            <a:spLocks noGrp="1" noRot="1" noChangeAspect="1"/>
          </p:cNvSpPr>
          <p:nvPr>
            <p:ph type="sldImg" idx="2"/>
          </p:nvPr>
        </p:nvSpPr>
        <p:spPr>
          <a:xfrm>
            <a:off x="2698750" y="971550"/>
            <a:ext cx="4660900" cy="2622550"/>
          </a:xfrm>
          <a:prstGeom prst="rect">
            <a:avLst/>
          </a:prstGeom>
          <a:noFill/>
          <a:ln w="12700">
            <a:solidFill>
              <a:prstClr val="black"/>
            </a:solidFill>
          </a:ln>
        </p:spPr>
        <p:txBody>
          <a:bodyPr vert="horz" lIns="91440" tIns="45720" rIns="91440" bIns="45720" rtlCol="0" anchor="ctr"/>
          <a:lstStyle/>
          <a:p>
            <a:endParaRPr lang="en-US"/>
          </a:p>
        </p:txBody>
      </p:sp>
      <p:sp>
        <p:nvSpPr>
          <p:cNvPr id="5" name="Marcador de notas 4"/>
          <p:cNvSpPr>
            <a:spLocks noGrp="1"/>
          </p:cNvSpPr>
          <p:nvPr>
            <p:ph type="body" sz="quarter" idx="3"/>
          </p:nvPr>
        </p:nvSpPr>
        <p:spPr>
          <a:xfrm>
            <a:off x="1006475" y="3740150"/>
            <a:ext cx="8045450" cy="3060700"/>
          </a:xfrm>
          <a:prstGeom prst="rect">
            <a:avLst/>
          </a:prstGeom>
        </p:spPr>
        <p:txBody>
          <a:bodyPr vert="horz" lIns="91440" tIns="45720" rIns="91440" bIns="45720" rtlCol="0"/>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6" name="Marcador de pie de página 5"/>
          <p:cNvSpPr>
            <a:spLocks noGrp="1"/>
          </p:cNvSpPr>
          <p:nvPr>
            <p:ph type="ftr" sz="quarter" idx="4"/>
          </p:nvPr>
        </p:nvSpPr>
        <p:spPr>
          <a:xfrm>
            <a:off x="0" y="7383463"/>
            <a:ext cx="4359275" cy="388937"/>
          </a:xfrm>
          <a:prstGeom prst="rect">
            <a:avLst/>
          </a:prstGeom>
        </p:spPr>
        <p:txBody>
          <a:bodyPr vert="horz" lIns="91440" tIns="45720" rIns="91440" bIns="45720" rtlCol="0" anchor="b"/>
          <a:lstStyle>
            <a:lvl1pPr algn="l">
              <a:defRPr sz="1200"/>
            </a:lvl1pPr>
          </a:lstStyle>
          <a:p>
            <a:endParaRPr lang="en-US"/>
          </a:p>
        </p:txBody>
      </p:sp>
      <p:sp>
        <p:nvSpPr>
          <p:cNvPr id="7" name="Marcador de número de diapositiva 6"/>
          <p:cNvSpPr>
            <a:spLocks noGrp="1"/>
          </p:cNvSpPr>
          <p:nvPr>
            <p:ph type="sldNum" sz="quarter" idx="5"/>
          </p:nvPr>
        </p:nvSpPr>
        <p:spPr>
          <a:xfrm>
            <a:off x="5697538" y="7383463"/>
            <a:ext cx="4359275" cy="388937"/>
          </a:xfrm>
          <a:prstGeom prst="rect">
            <a:avLst/>
          </a:prstGeom>
        </p:spPr>
        <p:txBody>
          <a:bodyPr vert="horz" lIns="91440" tIns="45720" rIns="91440" bIns="45720" rtlCol="0" anchor="b"/>
          <a:lstStyle>
            <a:lvl1pPr algn="r">
              <a:defRPr sz="1200"/>
            </a:lvl1pPr>
          </a:lstStyle>
          <a:p>
            <a:fld id="{B2E0304E-2D28-4942-8AC9-59D7C4AAE838}" type="slidenum">
              <a:rPr lang="en-US" smtClean="0"/>
              <a:t>‹Nº›</a:t>
            </a:fld>
            <a:endParaRPr lang="en-US"/>
          </a:p>
        </p:txBody>
      </p:sp>
    </p:spTree>
    <p:extLst>
      <p:ext uri="{BB962C8B-B14F-4D97-AF65-F5344CB8AC3E}">
        <p14:creationId xmlns:p14="http://schemas.microsoft.com/office/powerpoint/2010/main" val="3331655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8659" marR="3464" indent="306524" algn="just"/>
            <a:r>
              <a:rPr lang="es-ES" sz="1200" spc="-3" dirty="0" smtClean="0">
                <a:latin typeface="Arial" panose="020B0604020202020204" pitchFamily="34" charset="0"/>
                <a:cs typeface="Arial" panose="020B0604020202020204" pitchFamily="34" charset="0"/>
              </a:rPr>
              <a:t>Las energías renovables </a:t>
            </a:r>
            <a:r>
              <a:rPr lang="es-ES" sz="1200" dirty="0" smtClean="0">
                <a:latin typeface="Arial" panose="020B0604020202020204" pitchFamily="34" charset="0"/>
                <a:cs typeface="Arial" panose="020B0604020202020204" pitchFamily="34" charset="0"/>
              </a:rPr>
              <a:t>están </a:t>
            </a:r>
            <a:r>
              <a:rPr lang="es-ES" sz="1200" spc="-3" dirty="0" smtClean="0">
                <a:latin typeface="Arial" panose="020B0604020202020204" pitchFamily="34" charset="0"/>
                <a:cs typeface="Arial" panose="020B0604020202020204" pitchFamily="34" charset="0"/>
              </a:rPr>
              <a:t>recibiendo </a:t>
            </a:r>
            <a:r>
              <a:rPr lang="es-ES" sz="1200" dirty="0" smtClean="0">
                <a:latin typeface="Arial" panose="020B0604020202020204" pitchFamily="34" charset="0"/>
                <a:cs typeface="Arial" panose="020B0604020202020204" pitchFamily="34" charset="0"/>
              </a:rPr>
              <a:t>un </a:t>
            </a:r>
            <a:r>
              <a:rPr lang="es-ES" sz="1200" spc="-3" dirty="0" smtClean="0">
                <a:latin typeface="Arial" panose="020B0604020202020204" pitchFamily="34" charset="0"/>
                <a:cs typeface="Arial" panose="020B0604020202020204" pitchFamily="34" charset="0"/>
              </a:rPr>
              <a:t>gran impulso, </a:t>
            </a:r>
            <a:r>
              <a:rPr lang="es-ES" sz="1200" dirty="0" smtClean="0">
                <a:latin typeface="Arial" panose="020B0604020202020204" pitchFamily="34" charset="0"/>
                <a:cs typeface="Arial" panose="020B0604020202020204" pitchFamily="34" charset="0"/>
              </a:rPr>
              <a:t>debido a una </a:t>
            </a:r>
            <a:r>
              <a:rPr lang="es-ES" sz="1200" spc="-7" dirty="0" smtClean="0">
                <a:latin typeface="Arial" panose="020B0604020202020204" pitchFamily="34" charset="0"/>
                <a:cs typeface="Arial" panose="020B0604020202020204" pitchFamily="34" charset="0"/>
              </a:rPr>
              <a:t>mayor </a:t>
            </a:r>
            <a:r>
              <a:rPr lang="es-ES" sz="1200" dirty="0" smtClean="0">
                <a:latin typeface="Arial" panose="020B0604020202020204" pitchFamily="34" charset="0"/>
                <a:cs typeface="Arial" panose="020B0604020202020204" pitchFamily="34" charset="0"/>
              </a:rPr>
              <a:t>conciencia </a:t>
            </a:r>
            <a:r>
              <a:rPr lang="es-ES" sz="1200" spc="3"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medio-ambiental, </a:t>
            </a:r>
            <a:r>
              <a:rPr lang="es-ES" sz="1200" dirty="0" smtClean="0">
                <a:latin typeface="Arial" panose="020B0604020202020204" pitchFamily="34" charset="0"/>
                <a:cs typeface="Arial" panose="020B0604020202020204" pitchFamily="34" charset="0"/>
              </a:rPr>
              <a:t>a la </a:t>
            </a:r>
            <a:r>
              <a:rPr lang="es-ES" sz="1200" spc="-3" dirty="0" smtClean="0">
                <a:latin typeface="Arial" panose="020B0604020202020204" pitchFamily="34" charset="0"/>
                <a:cs typeface="Arial" panose="020B0604020202020204" pitchFamily="34" charset="0"/>
              </a:rPr>
              <a:t>necesidad </a:t>
            </a:r>
            <a:r>
              <a:rPr lang="es-ES" sz="1200" dirty="0" smtClean="0">
                <a:latin typeface="Arial" panose="020B0604020202020204" pitchFamily="34" charset="0"/>
                <a:cs typeface="Arial" panose="020B0604020202020204" pitchFamily="34" charset="0"/>
              </a:rPr>
              <a:t>de </a:t>
            </a:r>
            <a:r>
              <a:rPr lang="es-ES" sz="1200" spc="-3" dirty="0" smtClean="0">
                <a:latin typeface="Arial" panose="020B0604020202020204" pitchFamily="34" charset="0"/>
                <a:cs typeface="Arial" panose="020B0604020202020204" pitchFamily="34" charset="0"/>
              </a:rPr>
              <a:t>reducir </a:t>
            </a:r>
            <a:r>
              <a:rPr lang="es-ES" sz="1200" dirty="0" smtClean="0">
                <a:latin typeface="Arial" panose="020B0604020202020204" pitchFamily="34" charset="0"/>
                <a:cs typeface="Arial" panose="020B0604020202020204" pitchFamily="34" charset="0"/>
              </a:rPr>
              <a:t>la </a:t>
            </a:r>
            <a:r>
              <a:rPr lang="es-ES" sz="1200" spc="-3" dirty="0" smtClean="0">
                <a:latin typeface="Arial" panose="020B0604020202020204" pitchFamily="34" charset="0"/>
                <a:cs typeface="Arial" panose="020B0604020202020204" pitchFamily="34" charset="0"/>
              </a:rPr>
              <a:t>dependencia </a:t>
            </a:r>
            <a:r>
              <a:rPr lang="es-ES" sz="1200" dirty="0" smtClean="0">
                <a:latin typeface="Arial" panose="020B0604020202020204" pitchFamily="34" charset="0"/>
                <a:cs typeface="Arial" panose="020B0604020202020204" pitchFamily="34" charset="0"/>
              </a:rPr>
              <a:t>de </a:t>
            </a:r>
            <a:r>
              <a:rPr lang="es-ES" sz="1200" spc="-3" dirty="0" smtClean="0">
                <a:latin typeface="Arial" panose="020B0604020202020204" pitchFamily="34" charset="0"/>
                <a:cs typeface="Arial" panose="020B0604020202020204" pitchFamily="34" charset="0"/>
              </a:rPr>
              <a:t>los países </a:t>
            </a:r>
            <a:r>
              <a:rPr lang="es-ES" sz="1200" dirty="0" smtClean="0">
                <a:latin typeface="Arial" panose="020B0604020202020204" pitchFamily="34" charset="0"/>
                <a:cs typeface="Arial" panose="020B0604020202020204" pitchFamily="34" charset="0"/>
              </a:rPr>
              <a:t>productores de petróleo y </a:t>
            </a:r>
            <a:r>
              <a:rPr lang="es-ES" sz="1200" spc="3"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como </a:t>
            </a:r>
            <a:r>
              <a:rPr lang="es-ES" sz="1200" spc="-3" dirty="0" smtClean="0">
                <a:latin typeface="Arial" panose="020B0604020202020204" pitchFamily="34" charset="0"/>
                <a:cs typeface="Arial" panose="020B0604020202020204" pitchFamily="34" charset="0"/>
              </a:rPr>
              <a:t>alternativa</a:t>
            </a:r>
            <a:r>
              <a:rPr lang="es-ES" sz="1200" spc="3"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para</a:t>
            </a:r>
            <a:r>
              <a:rPr lang="es-ES" sz="1200" spc="-10"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el </a:t>
            </a:r>
            <a:r>
              <a:rPr lang="es-ES" sz="1200" spc="-3" dirty="0" smtClean="0">
                <a:latin typeface="Arial" panose="020B0604020202020204" pitchFamily="34" charset="0"/>
                <a:cs typeface="Arial" panose="020B0604020202020204" pitchFamily="34" charset="0"/>
              </a:rPr>
              <a:t>abastecimiento</a:t>
            </a:r>
            <a:r>
              <a:rPr lang="es-ES" sz="1200"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eléctrico</a:t>
            </a:r>
            <a:r>
              <a:rPr lang="es-ES" sz="1200" dirty="0" smtClean="0">
                <a:latin typeface="Arial" panose="020B0604020202020204" pitchFamily="34" charset="0"/>
                <a:cs typeface="Arial" panose="020B0604020202020204" pitchFamily="34" charset="0"/>
              </a:rPr>
              <a:t> de</a:t>
            </a:r>
            <a:r>
              <a:rPr lang="es-ES" sz="1200" spc="3"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países</a:t>
            </a:r>
            <a:r>
              <a:rPr lang="es-ES" sz="1200" spc="-7"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en</a:t>
            </a:r>
            <a:r>
              <a:rPr lang="es-ES" sz="1200" spc="3"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vías</a:t>
            </a:r>
            <a:r>
              <a:rPr lang="es-ES" sz="1200" spc="-7"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de</a:t>
            </a:r>
            <a:r>
              <a:rPr lang="es-ES" sz="1200" spc="3"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desarrollo.</a:t>
            </a:r>
          </a:p>
          <a:p>
            <a:pPr marL="8659" indent="306524" algn="just">
              <a:spcBef>
                <a:spcPts val="426"/>
              </a:spcBef>
            </a:pPr>
            <a:r>
              <a:rPr lang="es-ES" sz="1200" spc="-7" dirty="0" smtClean="0">
                <a:latin typeface="Arial" panose="020B0604020202020204" pitchFamily="34" charset="0"/>
                <a:cs typeface="Arial" panose="020B0604020202020204" pitchFamily="34" charset="0"/>
              </a:rPr>
              <a:t>Los</a:t>
            </a:r>
            <a:r>
              <a:rPr lang="es-ES" sz="1200" spc="211"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tipos</a:t>
            </a:r>
            <a:r>
              <a:rPr lang="es-ES" sz="1200" spc="228"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de</a:t>
            </a:r>
            <a:r>
              <a:rPr lang="es-ES" sz="1200" spc="225"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energía</a:t>
            </a:r>
            <a:r>
              <a:rPr lang="es-ES" sz="1200" spc="225"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que</a:t>
            </a:r>
            <a:r>
              <a:rPr lang="es-ES" sz="1200" spc="225"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son</a:t>
            </a:r>
            <a:r>
              <a:rPr lang="es-ES" sz="1200" spc="232"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consideradas</a:t>
            </a:r>
            <a:r>
              <a:rPr lang="es-ES" sz="1200" spc="211"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energías</a:t>
            </a:r>
            <a:r>
              <a:rPr lang="es-ES" sz="1200" spc="215"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renovables</a:t>
            </a:r>
            <a:r>
              <a:rPr lang="es-ES" sz="1200" spc="215"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son</a:t>
            </a:r>
            <a:r>
              <a:rPr lang="es-ES" sz="1200" spc="232"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aquellas</a:t>
            </a:r>
            <a:r>
              <a:rPr lang="es-ES" sz="1200" spc="215"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que</a:t>
            </a:r>
            <a:r>
              <a:rPr lang="es-ES" sz="1200" spc="225" dirty="0" smtClean="0">
                <a:latin typeface="Arial" panose="020B0604020202020204" pitchFamily="34" charset="0"/>
                <a:cs typeface="Arial" panose="020B0604020202020204" pitchFamily="34" charset="0"/>
              </a:rPr>
              <a:t> </a:t>
            </a:r>
            <a:r>
              <a:rPr lang="es-ES" sz="1200" spc="-7" dirty="0" smtClean="0">
                <a:latin typeface="Arial" panose="020B0604020202020204" pitchFamily="34" charset="0"/>
                <a:cs typeface="Arial" panose="020B0604020202020204" pitchFamily="34" charset="0"/>
              </a:rPr>
              <a:t>se</a:t>
            </a:r>
            <a:endParaRPr lang="es-ES" sz="1200" dirty="0" smtClean="0">
              <a:latin typeface="Arial" panose="020B0604020202020204" pitchFamily="34" charset="0"/>
              <a:cs typeface="Arial" panose="020B0604020202020204" pitchFamily="34" charset="0"/>
            </a:endParaRPr>
          </a:p>
          <a:p>
            <a:pPr marL="8659" marR="3896" algn="just">
              <a:spcBef>
                <a:spcPts val="7"/>
              </a:spcBef>
            </a:pPr>
            <a:r>
              <a:rPr lang="es-ES" sz="1200" dirty="0" smtClean="0">
                <a:latin typeface="Arial" panose="020B0604020202020204" pitchFamily="34" charset="0"/>
                <a:cs typeface="Arial" panose="020B0604020202020204" pitchFamily="34" charset="0"/>
              </a:rPr>
              <a:t>encuentran en </a:t>
            </a:r>
            <a:r>
              <a:rPr lang="es-ES" sz="1200" spc="-3" dirty="0" smtClean="0">
                <a:latin typeface="Arial" panose="020B0604020202020204" pitchFamily="34" charset="0"/>
                <a:cs typeface="Arial" panose="020B0604020202020204" pitchFamily="34" charset="0"/>
              </a:rPr>
              <a:t>fuentes naturales virtualmente inagotables, </a:t>
            </a:r>
            <a:r>
              <a:rPr lang="es-ES" sz="1200" dirty="0" smtClean="0">
                <a:latin typeface="Arial" panose="020B0604020202020204" pitchFamily="34" charset="0"/>
                <a:cs typeface="Arial" panose="020B0604020202020204" pitchFamily="34" charset="0"/>
              </a:rPr>
              <a:t>por la </a:t>
            </a:r>
            <a:r>
              <a:rPr lang="es-ES" sz="1200" spc="-3" dirty="0" smtClean="0">
                <a:latin typeface="Arial" panose="020B0604020202020204" pitchFamily="34" charset="0"/>
                <a:cs typeface="Arial" panose="020B0604020202020204" pitchFamily="34" charset="0"/>
              </a:rPr>
              <a:t>inmensa </a:t>
            </a:r>
            <a:r>
              <a:rPr lang="es-ES" sz="1200" spc="-7" dirty="0" smtClean="0">
                <a:latin typeface="Arial" panose="020B0604020202020204" pitchFamily="34" charset="0"/>
                <a:cs typeface="Arial" panose="020B0604020202020204" pitchFamily="34" charset="0"/>
              </a:rPr>
              <a:t>cantidad </a:t>
            </a:r>
            <a:r>
              <a:rPr lang="es-ES" sz="1200" dirty="0" smtClean="0">
                <a:latin typeface="Arial" panose="020B0604020202020204" pitchFamily="34" charset="0"/>
                <a:cs typeface="Arial" panose="020B0604020202020204" pitchFamily="34" charset="0"/>
              </a:rPr>
              <a:t>de </a:t>
            </a:r>
            <a:r>
              <a:rPr lang="es-ES" sz="1200" spc="-3" dirty="0" smtClean="0">
                <a:latin typeface="Arial" panose="020B0604020202020204" pitchFamily="34" charset="0"/>
                <a:cs typeface="Arial" panose="020B0604020202020204" pitchFamily="34" charset="0"/>
              </a:rPr>
              <a:t>estas </a:t>
            </a:r>
            <a:r>
              <a:rPr lang="es-ES" sz="1200" dirty="0" smtClean="0">
                <a:latin typeface="Arial" panose="020B0604020202020204" pitchFamily="34" charset="0"/>
                <a:cs typeface="Arial" panose="020B0604020202020204" pitchFamily="34" charset="0"/>
              </a:rPr>
              <a:t>o </a:t>
            </a:r>
            <a:r>
              <a:rPr lang="es-ES" sz="1200" spc="3"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porque </a:t>
            </a:r>
            <a:r>
              <a:rPr lang="es-ES" sz="1200" spc="-7" dirty="0" smtClean="0">
                <a:latin typeface="Arial" panose="020B0604020202020204" pitchFamily="34" charset="0"/>
                <a:cs typeface="Arial" panose="020B0604020202020204" pitchFamily="34" charset="0"/>
              </a:rPr>
              <a:t>se </a:t>
            </a:r>
            <a:r>
              <a:rPr lang="es-ES" sz="1200" spc="-3" dirty="0" smtClean="0">
                <a:latin typeface="Arial" panose="020B0604020202020204" pitchFamily="34" charset="0"/>
                <a:cs typeface="Arial" panose="020B0604020202020204" pitchFamily="34" charset="0"/>
              </a:rPr>
              <a:t>regeneran </a:t>
            </a:r>
            <a:r>
              <a:rPr lang="es-ES" sz="1200" dirty="0" smtClean="0">
                <a:latin typeface="Arial" panose="020B0604020202020204" pitchFamily="34" charset="0"/>
                <a:cs typeface="Arial" panose="020B0604020202020204" pitchFamily="34" charset="0"/>
              </a:rPr>
              <a:t>en forma </a:t>
            </a:r>
            <a:r>
              <a:rPr lang="es-ES" sz="1200" spc="-3" dirty="0" smtClean="0">
                <a:latin typeface="Arial" panose="020B0604020202020204" pitchFamily="34" charset="0"/>
                <a:cs typeface="Arial" panose="020B0604020202020204" pitchFamily="34" charset="0"/>
              </a:rPr>
              <a:t>natural. </a:t>
            </a:r>
            <a:r>
              <a:rPr lang="es-ES" sz="1200" dirty="0" smtClean="0">
                <a:latin typeface="Arial" panose="020B0604020202020204" pitchFamily="34" charset="0"/>
                <a:cs typeface="Arial" panose="020B0604020202020204" pitchFamily="34" charset="0"/>
              </a:rPr>
              <a:t>Con </a:t>
            </a:r>
            <a:r>
              <a:rPr lang="es-ES" sz="1200" spc="-3" dirty="0" smtClean="0">
                <a:latin typeface="Arial" panose="020B0604020202020204" pitchFamily="34" charset="0"/>
                <a:cs typeface="Arial" panose="020B0604020202020204" pitchFamily="34" charset="0"/>
              </a:rPr>
              <a:t>este </a:t>
            </a:r>
            <a:r>
              <a:rPr lang="es-ES" sz="1200" dirty="0" smtClean="0">
                <a:latin typeface="Arial" panose="020B0604020202020204" pitchFamily="34" charset="0"/>
                <a:cs typeface="Arial" panose="020B0604020202020204" pitchFamily="34" charset="0"/>
              </a:rPr>
              <a:t>tipo de </a:t>
            </a:r>
            <a:r>
              <a:rPr lang="es-ES" sz="1200" spc="-3" dirty="0" smtClean="0">
                <a:latin typeface="Arial" panose="020B0604020202020204" pitchFamily="34" charset="0"/>
                <a:cs typeface="Arial" panose="020B0604020202020204" pitchFamily="34" charset="0"/>
              </a:rPr>
              <a:t>energía </a:t>
            </a:r>
            <a:r>
              <a:rPr lang="es-ES" sz="1200" spc="-7" dirty="0" smtClean="0">
                <a:latin typeface="Arial" panose="020B0604020202020204" pitchFamily="34" charset="0"/>
                <a:cs typeface="Arial" panose="020B0604020202020204" pitchFamily="34" charset="0"/>
              </a:rPr>
              <a:t>se </a:t>
            </a:r>
            <a:r>
              <a:rPr lang="es-ES" sz="1200" dirty="0" smtClean="0">
                <a:latin typeface="Arial" panose="020B0604020202020204" pitchFamily="34" charset="0"/>
                <a:cs typeface="Arial" panose="020B0604020202020204" pitchFamily="34" charset="0"/>
              </a:rPr>
              <a:t>puede </a:t>
            </a:r>
            <a:r>
              <a:rPr lang="es-ES" sz="1200" spc="-3" dirty="0" smtClean="0">
                <a:latin typeface="Arial" panose="020B0604020202020204" pitchFamily="34" charset="0"/>
                <a:cs typeface="Arial" panose="020B0604020202020204" pitchFamily="34" charset="0"/>
              </a:rPr>
              <a:t>disminuir </a:t>
            </a:r>
            <a:r>
              <a:rPr lang="es-ES" sz="1200" spc="-7" dirty="0" smtClean="0">
                <a:latin typeface="Arial" panose="020B0604020202020204" pitchFamily="34" charset="0"/>
                <a:cs typeface="Arial" panose="020B0604020202020204" pitchFamily="34" charset="0"/>
              </a:rPr>
              <a:t>la </a:t>
            </a:r>
            <a:r>
              <a:rPr lang="es-ES" sz="1200" spc="-3" dirty="0" smtClean="0">
                <a:latin typeface="Arial" panose="020B0604020202020204" pitchFamily="34" charset="0"/>
                <a:cs typeface="Arial" panose="020B0604020202020204" pitchFamily="34" charset="0"/>
              </a:rPr>
              <a:t>dependencia </a:t>
            </a:r>
            <a:r>
              <a:rPr lang="es-ES" sz="1200" dirty="0" smtClean="0">
                <a:latin typeface="Arial" panose="020B0604020202020204" pitchFamily="34" charset="0"/>
                <a:cs typeface="Arial" panose="020B0604020202020204" pitchFamily="34" charset="0"/>
              </a:rPr>
              <a:t> de </a:t>
            </a:r>
            <a:r>
              <a:rPr lang="es-ES" sz="1200" spc="-3" dirty="0" smtClean="0">
                <a:latin typeface="Arial" panose="020B0604020202020204" pitchFamily="34" charset="0"/>
                <a:cs typeface="Arial" panose="020B0604020202020204" pitchFamily="34" charset="0"/>
              </a:rPr>
              <a:t>los combustibles fósiles así combatiendo </a:t>
            </a:r>
            <a:r>
              <a:rPr lang="es-ES" sz="1200" dirty="0" smtClean="0">
                <a:latin typeface="Arial" panose="020B0604020202020204" pitchFamily="34" charset="0"/>
                <a:cs typeface="Arial" panose="020B0604020202020204" pitchFamily="34" charset="0"/>
              </a:rPr>
              <a:t>el </a:t>
            </a:r>
            <a:r>
              <a:rPr lang="es-ES" sz="1200" spc="-3" dirty="0" smtClean="0">
                <a:latin typeface="Arial" panose="020B0604020202020204" pitchFamily="34" charset="0"/>
                <a:cs typeface="Arial" panose="020B0604020202020204" pitchFamily="34" charset="0"/>
              </a:rPr>
              <a:t>calentamiento </a:t>
            </a:r>
            <a:r>
              <a:rPr lang="es-ES" sz="1200" dirty="0" smtClean="0">
                <a:latin typeface="Arial" panose="020B0604020202020204" pitchFamily="34" charset="0"/>
                <a:cs typeface="Arial" panose="020B0604020202020204" pitchFamily="34" charset="0"/>
              </a:rPr>
              <a:t>global, la </a:t>
            </a:r>
            <a:r>
              <a:rPr lang="es-ES" sz="1200" spc="-3" dirty="0" smtClean="0">
                <a:latin typeface="Arial" panose="020B0604020202020204" pitchFamily="34" charset="0"/>
                <a:cs typeface="Arial" panose="020B0604020202020204" pitchFamily="34" charset="0"/>
              </a:rPr>
              <a:t>polución </a:t>
            </a:r>
            <a:r>
              <a:rPr lang="es-ES" sz="1200" dirty="0" smtClean="0">
                <a:latin typeface="Arial" panose="020B0604020202020204" pitchFamily="34" charset="0"/>
                <a:cs typeface="Arial" panose="020B0604020202020204" pitchFamily="34" charset="0"/>
              </a:rPr>
              <a:t>en </a:t>
            </a:r>
            <a:r>
              <a:rPr lang="es-ES" sz="1200" spc="-3" dirty="0" smtClean="0">
                <a:latin typeface="Arial" panose="020B0604020202020204" pitchFamily="34" charset="0"/>
                <a:cs typeface="Arial" panose="020B0604020202020204" pitchFamily="34" charset="0"/>
              </a:rPr>
              <a:t>las </a:t>
            </a:r>
            <a:r>
              <a:rPr lang="es-ES" sz="1200" dirty="0" smtClean="0">
                <a:latin typeface="Arial" panose="020B0604020202020204" pitchFamily="34" charset="0"/>
                <a:cs typeface="Arial" panose="020B0604020202020204" pitchFamily="34" charset="0"/>
              </a:rPr>
              <a:t>ciudades y </a:t>
            </a:r>
            <a:r>
              <a:rPr lang="es-ES" sz="1200" spc="3"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entregando </a:t>
            </a:r>
            <a:r>
              <a:rPr lang="es-ES" sz="1200" dirty="0" smtClean="0">
                <a:latin typeface="Arial" panose="020B0604020202020204" pitchFamily="34" charset="0"/>
                <a:cs typeface="Arial" panose="020B0604020202020204" pitchFamily="34" charset="0"/>
              </a:rPr>
              <a:t>una </a:t>
            </a:r>
            <a:r>
              <a:rPr lang="es-ES" sz="1200" spc="-3" dirty="0" smtClean="0">
                <a:latin typeface="Arial" panose="020B0604020202020204" pitchFamily="34" charset="0"/>
                <a:cs typeface="Arial" panose="020B0604020202020204" pitchFamily="34" charset="0"/>
              </a:rPr>
              <a:t>mejor calidad </a:t>
            </a:r>
            <a:r>
              <a:rPr lang="es-ES" sz="1200" dirty="0" smtClean="0">
                <a:latin typeface="Arial" panose="020B0604020202020204" pitchFamily="34" charset="0"/>
                <a:cs typeface="Arial" panose="020B0604020202020204" pitchFamily="34" charset="0"/>
              </a:rPr>
              <a:t>de </a:t>
            </a:r>
            <a:r>
              <a:rPr lang="es-ES" sz="1200" spc="-7" dirty="0" smtClean="0">
                <a:latin typeface="Arial" panose="020B0604020202020204" pitchFamily="34" charset="0"/>
                <a:cs typeface="Arial" panose="020B0604020202020204" pitchFamily="34" charset="0"/>
              </a:rPr>
              <a:t>vida </a:t>
            </a:r>
            <a:r>
              <a:rPr lang="es-ES" sz="1200" dirty="0" smtClean="0">
                <a:latin typeface="Arial" panose="020B0604020202020204" pitchFamily="34" charset="0"/>
                <a:cs typeface="Arial" panose="020B0604020202020204" pitchFamily="34" charset="0"/>
              </a:rPr>
              <a:t>a </a:t>
            </a:r>
            <a:r>
              <a:rPr lang="es-ES" sz="1200" spc="-3" dirty="0" smtClean="0">
                <a:latin typeface="Arial" panose="020B0604020202020204" pitchFamily="34" charset="0"/>
                <a:cs typeface="Arial" panose="020B0604020202020204" pitchFamily="34" charset="0"/>
              </a:rPr>
              <a:t>los habitantes. </a:t>
            </a:r>
            <a:r>
              <a:rPr lang="es-ES" sz="1200" spc="-14" dirty="0" smtClean="0">
                <a:latin typeface="Arial" panose="020B0604020202020204" pitchFamily="34" charset="0"/>
                <a:cs typeface="Arial" panose="020B0604020202020204" pitchFamily="34" charset="0"/>
              </a:rPr>
              <a:t>Las </a:t>
            </a:r>
            <a:r>
              <a:rPr lang="es-ES" sz="1200" dirty="0" smtClean="0">
                <a:latin typeface="Arial" panose="020B0604020202020204" pitchFamily="34" charset="0"/>
                <a:cs typeface="Arial" panose="020B0604020202020204" pitchFamily="34" charset="0"/>
              </a:rPr>
              <a:t>principales fuentes </a:t>
            </a:r>
            <a:r>
              <a:rPr lang="es-ES" sz="1200" spc="-10" dirty="0" smtClean="0">
                <a:latin typeface="Arial" panose="020B0604020202020204" pitchFamily="34" charset="0"/>
                <a:cs typeface="Arial" panose="020B0604020202020204" pitchFamily="34" charset="0"/>
              </a:rPr>
              <a:t>de </a:t>
            </a:r>
            <a:r>
              <a:rPr lang="es-ES" sz="1200" spc="-3" dirty="0" smtClean="0">
                <a:latin typeface="Arial" panose="020B0604020202020204" pitchFamily="34" charset="0"/>
                <a:cs typeface="Arial" panose="020B0604020202020204" pitchFamily="34" charset="0"/>
              </a:rPr>
              <a:t>este </a:t>
            </a:r>
            <a:r>
              <a:rPr lang="es-ES" sz="1200" dirty="0" smtClean="0">
                <a:latin typeface="Arial" panose="020B0604020202020204" pitchFamily="34" charset="0"/>
                <a:cs typeface="Arial" panose="020B0604020202020204" pitchFamily="34" charset="0"/>
              </a:rPr>
              <a:t>tipo </a:t>
            </a:r>
            <a:r>
              <a:rPr lang="es-ES" sz="1200" spc="-10" dirty="0" smtClean="0">
                <a:latin typeface="Arial" panose="020B0604020202020204" pitchFamily="34" charset="0"/>
                <a:cs typeface="Arial" panose="020B0604020202020204" pitchFamily="34" charset="0"/>
              </a:rPr>
              <a:t>de </a:t>
            </a:r>
            <a:r>
              <a:rPr lang="es-ES" sz="1200" spc="-7"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energía</a:t>
            </a:r>
            <a:r>
              <a:rPr lang="es-ES" sz="1200" dirty="0" smtClean="0">
                <a:latin typeface="Arial" panose="020B0604020202020204" pitchFamily="34" charset="0"/>
                <a:cs typeface="Arial" panose="020B0604020202020204" pitchFamily="34" charset="0"/>
              </a:rPr>
              <a:t> son:</a:t>
            </a:r>
          </a:p>
          <a:p>
            <a:pPr algn="just">
              <a:spcBef>
                <a:spcPts val="37"/>
              </a:spcBef>
            </a:pPr>
            <a:endParaRPr lang="es-ES" sz="1200" dirty="0" smtClean="0">
              <a:latin typeface="Arial" panose="020B0604020202020204" pitchFamily="34" charset="0"/>
              <a:cs typeface="Arial" panose="020B0604020202020204" pitchFamily="34" charset="0"/>
            </a:endParaRPr>
          </a:p>
          <a:p>
            <a:pPr marL="8659" marR="3464" indent="306524" algn="just"/>
            <a:r>
              <a:rPr lang="es-ES" sz="1200" b="1" dirty="0" smtClean="0">
                <a:latin typeface="Arial" panose="020B0604020202020204" pitchFamily="34" charset="0"/>
                <a:cs typeface="Arial" panose="020B0604020202020204" pitchFamily="34" charset="0"/>
              </a:rPr>
              <a:t>Energía </a:t>
            </a:r>
            <a:r>
              <a:rPr lang="es-ES" sz="1200" b="1" spc="-3" dirty="0" smtClean="0">
                <a:latin typeface="Arial" panose="020B0604020202020204" pitchFamily="34" charset="0"/>
                <a:cs typeface="Arial" panose="020B0604020202020204" pitchFamily="34" charset="0"/>
              </a:rPr>
              <a:t>Hidráulica: </a:t>
            </a:r>
            <a:r>
              <a:rPr lang="es-ES" sz="1200" spc="-3" dirty="0" smtClean="0">
                <a:latin typeface="Arial" panose="020B0604020202020204" pitchFamily="34" charset="0"/>
                <a:cs typeface="Arial" panose="020B0604020202020204" pitchFamily="34" charset="0"/>
              </a:rPr>
              <a:t>Consiste </a:t>
            </a:r>
            <a:r>
              <a:rPr lang="es-ES" sz="1200" dirty="0" smtClean="0">
                <a:latin typeface="Arial" panose="020B0604020202020204" pitchFamily="34" charset="0"/>
                <a:cs typeface="Arial" panose="020B0604020202020204" pitchFamily="34" charset="0"/>
              </a:rPr>
              <a:t>en </a:t>
            </a:r>
            <a:r>
              <a:rPr lang="es-ES" sz="1200" spc="-7" dirty="0" smtClean="0">
                <a:latin typeface="Arial" panose="020B0604020202020204" pitchFamily="34" charset="0"/>
                <a:cs typeface="Arial" panose="020B0604020202020204" pitchFamily="34" charset="0"/>
              </a:rPr>
              <a:t>el </a:t>
            </a:r>
            <a:r>
              <a:rPr lang="es-ES" sz="1200" spc="-3" dirty="0" smtClean="0">
                <a:latin typeface="Arial" panose="020B0604020202020204" pitchFamily="34" charset="0"/>
                <a:cs typeface="Arial" panose="020B0604020202020204" pitchFamily="34" charset="0"/>
              </a:rPr>
              <a:t>uso </a:t>
            </a:r>
            <a:r>
              <a:rPr lang="es-ES" sz="1200" dirty="0" smtClean="0">
                <a:latin typeface="Arial" panose="020B0604020202020204" pitchFamily="34" charset="0"/>
                <a:cs typeface="Arial" panose="020B0604020202020204" pitchFamily="34" charset="0"/>
              </a:rPr>
              <a:t>del </a:t>
            </a:r>
            <a:r>
              <a:rPr lang="es-ES" sz="1200" spc="-3" dirty="0" smtClean="0">
                <a:latin typeface="Arial" panose="020B0604020202020204" pitchFamily="34" charset="0"/>
                <a:cs typeface="Arial" panose="020B0604020202020204" pitchFamily="34" charset="0"/>
              </a:rPr>
              <a:t>caudal </a:t>
            </a:r>
            <a:r>
              <a:rPr lang="es-ES" sz="1200" spc="-10" dirty="0" smtClean="0">
                <a:latin typeface="Arial" panose="020B0604020202020204" pitchFamily="34" charset="0"/>
                <a:cs typeface="Arial" panose="020B0604020202020204" pitchFamily="34" charset="0"/>
              </a:rPr>
              <a:t>de </a:t>
            </a:r>
            <a:r>
              <a:rPr lang="es-ES" sz="1200" dirty="0" smtClean="0">
                <a:latin typeface="Arial" panose="020B0604020202020204" pitchFamily="34" charset="0"/>
                <a:cs typeface="Arial" panose="020B0604020202020204" pitchFamily="34" charset="0"/>
              </a:rPr>
              <a:t>ríos </a:t>
            </a:r>
            <a:r>
              <a:rPr lang="es-ES" sz="1200" spc="-3" dirty="0" smtClean="0">
                <a:latin typeface="Arial" panose="020B0604020202020204" pitchFamily="34" charset="0"/>
                <a:cs typeface="Arial" panose="020B0604020202020204" pitchFamily="34" charset="0"/>
              </a:rPr>
              <a:t>para </a:t>
            </a:r>
            <a:r>
              <a:rPr lang="es-ES" sz="1200" dirty="0" smtClean="0">
                <a:latin typeface="Arial" panose="020B0604020202020204" pitchFamily="34" charset="0"/>
                <a:cs typeface="Arial" panose="020B0604020202020204" pitchFamily="34" charset="0"/>
              </a:rPr>
              <a:t>la </a:t>
            </a:r>
            <a:r>
              <a:rPr lang="es-ES" sz="1200" spc="-3" dirty="0" smtClean="0">
                <a:latin typeface="Arial" panose="020B0604020202020204" pitchFamily="34" charset="0"/>
                <a:cs typeface="Arial" panose="020B0604020202020204" pitchFamily="34" charset="0"/>
              </a:rPr>
              <a:t>generación </a:t>
            </a:r>
            <a:r>
              <a:rPr lang="es-ES" sz="1200" spc="-10" dirty="0" smtClean="0">
                <a:latin typeface="Arial" panose="020B0604020202020204" pitchFamily="34" charset="0"/>
                <a:cs typeface="Arial" panose="020B0604020202020204" pitchFamily="34" charset="0"/>
              </a:rPr>
              <a:t>de </a:t>
            </a:r>
            <a:r>
              <a:rPr lang="es-ES" sz="1200" spc="-3" dirty="0" smtClean="0">
                <a:latin typeface="Arial" panose="020B0604020202020204" pitchFamily="34" charset="0"/>
                <a:cs typeface="Arial" panose="020B0604020202020204" pitchFamily="34" charset="0"/>
              </a:rPr>
              <a:t>energía </a:t>
            </a:r>
            <a:r>
              <a:rPr lang="es-ES" sz="1200"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eléctrica</a:t>
            </a:r>
            <a:r>
              <a:rPr lang="es-ES" sz="1200" dirty="0" smtClean="0">
                <a:latin typeface="Arial" panose="020B0604020202020204" pitchFamily="34" charset="0"/>
                <a:cs typeface="Arial" panose="020B0604020202020204" pitchFamily="34" charset="0"/>
              </a:rPr>
              <a:t> y mecánica,</a:t>
            </a:r>
            <a:r>
              <a:rPr lang="es-ES" sz="1200" spc="3"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por </a:t>
            </a:r>
            <a:r>
              <a:rPr lang="es-ES" sz="1200" spc="-3" dirty="0" smtClean="0">
                <a:latin typeface="Arial" panose="020B0604020202020204" pitchFamily="34" charset="0"/>
                <a:cs typeface="Arial" panose="020B0604020202020204" pitchFamily="34" charset="0"/>
              </a:rPr>
              <a:t>medio</a:t>
            </a:r>
            <a:r>
              <a:rPr lang="es-ES" sz="1200" dirty="0" smtClean="0">
                <a:latin typeface="Arial" panose="020B0604020202020204" pitchFamily="34" charset="0"/>
                <a:cs typeface="Arial" panose="020B0604020202020204" pitchFamily="34" charset="0"/>
              </a:rPr>
              <a:t> </a:t>
            </a:r>
            <a:r>
              <a:rPr lang="es-ES" sz="1200" spc="-10" dirty="0" smtClean="0">
                <a:latin typeface="Arial" panose="020B0604020202020204" pitchFamily="34" charset="0"/>
                <a:cs typeface="Arial" panose="020B0604020202020204" pitchFamily="34" charset="0"/>
              </a:rPr>
              <a:t>de</a:t>
            </a:r>
            <a:r>
              <a:rPr lang="es-ES" sz="1200" spc="-7"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instalaciones</a:t>
            </a:r>
            <a:r>
              <a:rPr lang="es-ES" sz="1200" dirty="0" smtClean="0">
                <a:latin typeface="Arial" panose="020B0604020202020204" pitchFamily="34" charset="0"/>
                <a:cs typeface="Arial" panose="020B0604020202020204" pitchFamily="34" charset="0"/>
              </a:rPr>
              <a:t> </a:t>
            </a:r>
            <a:r>
              <a:rPr lang="es-ES" sz="1200" spc="-7" dirty="0" smtClean="0">
                <a:latin typeface="Arial" panose="020B0604020202020204" pitchFamily="34" charset="0"/>
                <a:cs typeface="Arial" panose="020B0604020202020204" pitchFamily="34" charset="0"/>
              </a:rPr>
              <a:t>que</a:t>
            </a:r>
            <a:r>
              <a:rPr lang="es-ES" sz="1200" spc="-3"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aprovechan el flujo</a:t>
            </a:r>
            <a:r>
              <a:rPr lang="es-ES" sz="1200" spc="3"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del</a:t>
            </a:r>
            <a:r>
              <a:rPr lang="es-ES" sz="1200" dirty="0" smtClean="0">
                <a:latin typeface="Arial" panose="020B0604020202020204" pitchFamily="34" charset="0"/>
                <a:cs typeface="Arial" panose="020B0604020202020204" pitchFamily="34" charset="0"/>
              </a:rPr>
              <a:t> </a:t>
            </a:r>
            <a:r>
              <a:rPr lang="es-ES" sz="1200" spc="-7" dirty="0" smtClean="0">
                <a:latin typeface="Arial" panose="020B0604020202020204" pitchFamily="34" charset="0"/>
                <a:cs typeface="Arial" panose="020B0604020202020204" pitchFamily="34" charset="0"/>
              </a:rPr>
              <a:t>agua.</a:t>
            </a:r>
            <a:r>
              <a:rPr lang="es-ES" sz="1200" spc="-3" dirty="0" smtClean="0">
                <a:latin typeface="Arial" panose="020B0604020202020204" pitchFamily="34" charset="0"/>
                <a:cs typeface="Arial" panose="020B0604020202020204" pitchFamily="34" charset="0"/>
              </a:rPr>
              <a:t> Energía </a:t>
            </a:r>
            <a:r>
              <a:rPr lang="es-ES" sz="1200" dirty="0" smtClean="0">
                <a:latin typeface="Arial" panose="020B0604020202020204" pitchFamily="34" charset="0"/>
                <a:cs typeface="Arial" panose="020B0604020202020204" pitchFamily="34" charset="0"/>
              </a:rPr>
              <a:t> producida 24 horas </a:t>
            </a:r>
            <a:r>
              <a:rPr lang="es-ES" sz="1200" spc="-7" dirty="0" smtClean="0">
                <a:latin typeface="Arial" panose="020B0604020202020204" pitchFamily="34" charset="0"/>
                <a:cs typeface="Arial" panose="020B0604020202020204" pitchFamily="34" charset="0"/>
              </a:rPr>
              <a:t>al </a:t>
            </a:r>
            <a:r>
              <a:rPr lang="es-ES" sz="1200" spc="-3" dirty="0" smtClean="0">
                <a:latin typeface="Arial" panose="020B0604020202020204" pitchFamily="34" charset="0"/>
                <a:cs typeface="Arial" panose="020B0604020202020204" pitchFamily="34" charset="0"/>
              </a:rPr>
              <a:t>día mediante plantas </a:t>
            </a:r>
            <a:r>
              <a:rPr lang="es-ES" sz="1200" dirty="0" smtClean="0">
                <a:latin typeface="Arial" panose="020B0604020202020204" pitchFamily="34" charset="0"/>
                <a:cs typeface="Arial" panose="020B0604020202020204" pitchFamily="34" charset="0"/>
              </a:rPr>
              <a:t>nano, </a:t>
            </a:r>
            <a:r>
              <a:rPr lang="es-ES" sz="1200" spc="-3" dirty="0" smtClean="0">
                <a:latin typeface="Arial" panose="020B0604020202020204" pitchFamily="34" charset="0"/>
                <a:cs typeface="Arial" panose="020B0604020202020204" pitchFamily="34" charset="0"/>
              </a:rPr>
              <a:t>micro </a:t>
            </a:r>
            <a:r>
              <a:rPr lang="es-ES" sz="1200" dirty="0" smtClean="0">
                <a:latin typeface="Arial" panose="020B0604020202020204" pitchFamily="34" charset="0"/>
                <a:cs typeface="Arial" panose="020B0604020202020204" pitchFamily="34" charset="0"/>
              </a:rPr>
              <a:t>y mini </a:t>
            </a:r>
            <a:r>
              <a:rPr lang="es-ES" sz="1200" spc="-3" dirty="0" smtClean="0">
                <a:latin typeface="Arial" panose="020B0604020202020204" pitchFamily="34" charset="0"/>
                <a:cs typeface="Arial" panose="020B0604020202020204" pitchFamily="34" charset="0"/>
              </a:rPr>
              <a:t>hidroeléctricas, pueden generar </a:t>
            </a:r>
            <a:r>
              <a:rPr lang="es-ES" sz="1200"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electricidad </a:t>
            </a:r>
            <a:r>
              <a:rPr lang="es-ES" sz="1200" dirty="0" smtClean="0">
                <a:latin typeface="Arial" panose="020B0604020202020204" pitchFamily="34" charset="0"/>
                <a:cs typeface="Arial" panose="020B0604020202020204" pitchFamily="34" charset="0"/>
              </a:rPr>
              <a:t>para una </a:t>
            </a:r>
            <a:r>
              <a:rPr lang="es-ES" sz="1200" spc="-3" dirty="0" smtClean="0">
                <a:latin typeface="Arial" panose="020B0604020202020204" pitchFamily="34" charset="0"/>
                <a:cs typeface="Arial" panose="020B0604020202020204" pitchFamily="34" charset="0"/>
              </a:rPr>
              <a:t>amplia gama </a:t>
            </a:r>
            <a:r>
              <a:rPr lang="es-ES" sz="1200" dirty="0" smtClean="0">
                <a:latin typeface="Arial" panose="020B0604020202020204" pitchFamily="34" charset="0"/>
                <a:cs typeface="Arial" panose="020B0604020202020204" pitchFamily="34" charset="0"/>
              </a:rPr>
              <a:t>de </a:t>
            </a:r>
            <a:r>
              <a:rPr lang="es-ES" sz="1200" spc="-3" dirty="0" smtClean="0">
                <a:latin typeface="Arial" panose="020B0604020202020204" pitchFamily="34" charset="0"/>
                <a:cs typeface="Arial" panose="020B0604020202020204" pitchFamily="34" charset="0"/>
              </a:rPr>
              <a:t>aplicaciones, </a:t>
            </a:r>
            <a:r>
              <a:rPr lang="es-ES" sz="1200" dirty="0" smtClean="0">
                <a:latin typeface="Arial" panose="020B0604020202020204" pitchFamily="34" charset="0"/>
                <a:cs typeface="Arial" panose="020B0604020202020204" pitchFamily="34" charset="0"/>
              </a:rPr>
              <a:t>como </a:t>
            </a:r>
            <a:r>
              <a:rPr lang="es-ES" sz="1200" spc="-3" dirty="0" smtClean="0">
                <a:latin typeface="Arial" panose="020B0604020202020204" pitchFamily="34" charset="0"/>
                <a:cs typeface="Arial" panose="020B0604020202020204" pitchFamily="34" charset="0"/>
              </a:rPr>
              <a:t>iluminación, recreación, </a:t>
            </a:r>
            <a:r>
              <a:rPr lang="es-ES" sz="1200" dirty="0" smtClean="0">
                <a:latin typeface="Arial" panose="020B0604020202020204" pitchFamily="34" charset="0"/>
                <a:cs typeface="Arial" panose="020B0604020202020204" pitchFamily="34" charset="0"/>
              </a:rPr>
              <a:t>educación y </a:t>
            </a:r>
            <a:r>
              <a:rPr lang="es-ES" sz="1200" spc="3"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micro-industrias.</a:t>
            </a:r>
            <a:endParaRPr lang="es-ES" sz="1200" dirty="0" smtClean="0">
              <a:latin typeface="Arial" panose="020B0604020202020204" pitchFamily="34" charset="0"/>
              <a:cs typeface="Arial" panose="020B0604020202020204" pitchFamily="34" charset="0"/>
            </a:endParaRPr>
          </a:p>
          <a:p>
            <a:pPr marL="8659" indent="306524" algn="just">
              <a:spcBef>
                <a:spcPts val="423"/>
              </a:spcBef>
            </a:pPr>
            <a:r>
              <a:rPr lang="es-ES" sz="1200" spc="-14" dirty="0" smtClean="0">
                <a:latin typeface="Arial" panose="020B0604020202020204" pitchFamily="34" charset="0"/>
                <a:cs typeface="Arial" panose="020B0604020202020204" pitchFamily="34" charset="0"/>
              </a:rPr>
              <a:t>La</a:t>
            </a:r>
            <a:r>
              <a:rPr lang="es-ES" sz="1200" spc="143"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generación</a:t>
            </a:r>
            <a:r>
              <a:rPr lang="es-ES" sz="1200" spc="119"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hidráulica</a:t>
            </a:r>
            <a:r>
              <a:rPr lang="es-ES" sz="1200" spc="126"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es</a:t>
            </a:r>
            <a:r>
              <a:rPr lang="es-ES" sz="1200" spc="119"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afectada</a:t>
            </a:r>
            <a:r>
              <a:rPr lang="es-ES" sz="1200" spc="126" dirty="0" smtClean="0">
                <a:latin typeface="Arial" panose="020B0604020202020204" pitchFamily="34" charset="0"/>
                <a:cs typeface="Arial" panose="020B0604020202020204" pitchFamily="34" charset="0"/>
              </a:rPr>
              <a:t> </a:t>
            </a:r>
            <a:r>
              <a:rPr lang="es-ES" sz="1200" spc="-7" dirty="0" smtClean="0">
                <a:latin typeface="Arial" panose="020B0604020202020204" pitchFamily="34" charset="0"/>
                <a:cs typeface="Arial" panose="020B0604020202020204" pitchFamily="34" charset="0"/>
              </a:rPr>
              <a:t>cuando</a:t>
            </a:r>
            <a:r>
              <a:rPr lang="es-ES" sz="1200" spc="123"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hay</a:t>
            </a:r>
            <a:r>
              <a:rPr lang="es-ES" sz="1200" spc="95"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periodos</a:t>
            </a:r>
            <a:r>
              <a:rPr lang="es-ES" sz="1200" spc="119"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de</a:t>
            </a:r>
            <a:r>
              <a:rPr lang="es-ES" sz="1200" spc="164"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sequía</a:t>
            </a:r>
            <a:r>
              <a:rPr lang="es-ES" sz="1200" spc="133"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y</a:t>
            </a:r>
            <a:r>
              <a:rPr lang="es-ES" sz="1200" spc="95"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la</a:t>
            </a:r>
            <a:r>
              <a:rPr lang="es-ES" sz="1200" spc="126"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capacidad</a:t>
            </a:r>
            <a:r>
              <a:rPr lang="es-ES" sz="1200" spc="123"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de</a:t>
            </a:r>
          </a:p>
          <a:p>
            <a:pPr marL="8659" marR="7360" algn="just">
              <a:spcBef>
                <a:spcPts val="14"/>
              </a:spcBef>
            </a:pPr>
            <a:r>
              <a:rPr lang="es-ES" sz="1200" spc="-3" dirty="0" smtClean="0">
                <a:latin typeface="Arial" panose="020B0604020202020204" pitchFamily="34" charset="0"/>
                <a:cs typeface="Arial" panose="020B0604020202020204" pitchFamily="34" charset="0"/>
              </a:rPr>
              <a:t>generación </a:t>
            </a:r>
            <a:r>
              <a:rPr lang="es-ES" sz="1200" dirty="0" smtClean="0">
                <a:latin typeface="Arial" panose="020B0604020202020204" pitchFamily="34" charset="0"/>
                <a:cs typeface="Arial" panose="020B0604020202020204" pitchFamily="34" charset="0"/>
              </a:rPr>
              <a:t>es </a:t>
            </a:r>
            <a:r>
              <a:rPr lang="es-ES" sz="1200" spc="-3" dirty="0" smtClean="0">
                <a:latin typeface="Arial" panose="020B0604020202020204" pitchFamily="34" charset="0"/>
                <a:cs typeface="Arial" panose="020B0604020202020204" pitchFamily="34" charset="0"/>
              </a:rPr>
              <a:t>mermada </a:t>
            </a:r>
            <a:r>
              <a:rPr lang="es-ES" sz="1200" dirty="0" smtClean="0">
                <a:latin typeface="Arial" panose="020B0604020202020204" pitchFamily="34" charset="0"/>
                <a:cs typeface="Arial" panose="020B0604020202020204" pitchFamily="34" charset="0"/>
              </a:rPr>
              <a:t>por la </a:t>
            </a:r>
            <a:r>
              <a:rPr lang="es-ES" sz="1200" spc="-3" dirty="0" smtClean="0">
                <a:latin typeface="Arial" panose="020B0604020202020204" pitchFamily="34" charset="0"/>
                <a:cs typeface="Arial" panose="020B0604020202020204" pitchFamily="34" charset="0"/>
              </a:rPr>
              <a:t>falla </a:t>
            </a:r>
            <a:r>
              <a:rPr lang="es-ES" sz="1200" spc="-10" dirty="0" smtClean="0">
                <a:latin typeface="Arial" panose="020B0604020202020204" pitchFamily="34" charset="0"/>
                <a:cs typeface="Arial" panose="020B0604020202020204" pitchFamily="34" charset="0"/>
              </a:rPr>
              <a:t>de </a:t>
            </a:r>
            <a:r>
              <a:rPr lang="es-ES" sz="1200" dirty="0" smtClean="0">
                <a:latin typeface="Arial" panose="020B0604020202020204" pitchFamily="34" charset="0"/>
                <a:cs typeface="Arial" panose="020B0604020202020204" pitchFamily="34" charset="0"/>
              </a:rPr>
              <a:t>agua, </a:t>
            </a:r>
            <a:r>
              <a:rPr lang="es-ES" sz="1200" spc="-3" dirty="0" smtClean="0">
                <a:latin typeface="Arial" panose="020B0604020202020204" pitchFamily="34" charset="0"/>
                <a:cs typeface="Arial" panose="020B0604020202020204" pitchFamily="34" charset="0"/>
              </a:rPr>
              <a:t>cuya fuerza </a:t>
            </a:r>
            <a:r>
              <a:rPr lang="es-ES" sz="1200" dirty="0" smtClean="0">
                <a:latin typeface="Arial" panose="020B0604020202020204" pitchFamily="34" charset="0"/>
                <a:cs typeface="Arial" panose="020B0604020202020204" pitchFamily="34" charset="0"/>
              </a:rPr>
              <a:t>de </a:t>
            </a:r>
            <a:r>
              <a:rPr lang="es-ES" sz="1200" spc="-3" dirty="0" smtClean="0">
                <a:latin typeface="Arial" panose="020B0604020202020204" pitchFamily="34" charset="0"/>
                <a:cs typeface="Arial" panose="020B0604020202020204" pitchFamily="34" charset="0"/>
              </a:rPr>
              <a:t>caudal </a:t>
            </a:r>
            <a:r>
              <a:rPr lang="es-ES" sz="1200" dirty="0" smtClean="0">
                <a:latin typeface="Arial" panose="020B0604020202020204" pitchFamily="34" charset="0"/>
                <a:cs typeface="Arial" panose="020B0604020202020204" pitchFamily="34" charset="0"/>
              </a:rPr>
              <a:t>es la </a:t>
            </a:r>
            <a:r>
              <a:rPr lang="es-ES" sz="1200" spc="-3" dirty="0" smtClean="0">
                <a:latin typeface="Arial" panose="020B0604020202020204" pitchFamily="34" charset="0"/>
                <a:cs typeface="Arial" panose="020B0604020202020204" pitchFamily="34" charset="0"/>
              </a:rPr>
              <a:t>base </a:t>
            </a:r>
            <a:r>
              <a:rPr lang="es-ES" sz="1200" dirty="0" smtClean="0">
                <a:latin typeface="Arial" panose="020B0604020202020204" pitchFamily="34" charset="0"/>
                <a:cs typeface="Arial" panose="020B0604020202020204" pitchFamily="34" charset="0"/>
              </a:rPr>
              <a:t>de </a:t>
            </a:r>
            <a:r>
              <a:rPr lang="es-ES" sz="1200" spc="-3" dirty="0" smtClean="0">
                <a:latin typeface="Arial" panose="020B0604020202020204" pitchFamily="34" charset="0"/>
                <a:cs typeface="Arial" panose="020B0604020202020204" pitchFamily="34" charset="0"/>
              </a:rPr>
              <a:t>este </a:t>
            </a:r>
            <a:r>
              <a:rPr lang="es-ES" sz="1200" dirty="0" smtClean="0">
                <a:latin typeface="Arial" panose="020B0604020202020204" pitchFamily="34" charset="0"/>
                <a:cs typeface="Arial" panose="020B0604020202020204" pitchFamily="34" charset="0"/>
              </a:rPr>
              <a:t>tipo de </a:t>
            </a:r>
            <a:r>
              <a:rPr lang="es-ES" sz="1200" spc="3"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generación</a:t>
            </a:r>
            <a:endParaRPr lang="es-ES" sz="1200" dirty="0" smtClean="0">
              <a:latin typeface="Arial" panose="020B0604020202020204" pitchFamily="34" charset="0"/>
              <a:cs typeface="Arial" panose="020B0604020202020204" pitchFamily="34" charset="0"/>
            </a:endParaRPr>
          </a:p>
          <a:p>
            <a:pPr algn="just">
              <a:spcBef>
                <a:spcPts val="3"/>
              </a:spcBef>
            </a:pPr>
            <a:endParaRPr lang="es-ES" sz="1200" dirty="0" smtClean="0">
              <a:latin typeface="Arial" panose="020B0604020202020204" pitchFamily="34" charset="0"/>
              <a:cs typeface="Arial" panose="020B0604020202020204" pitchFamily="34" charset="0"/>
            </a:endParaRPr>
          </a:p>
          <a:p>
            <a:pPr marL="8659" marR="4762" indent="306524" algn="just"/>
            <a:r>
              <a:rPr lang="es-ES" sz="1200" b="1" dirty="0" smtClean="0">
                <a:latin typeface="Arial" panose="020B0604020202020204" pitchFamily="34" charset="0"/>
                <a:cs typeface="Arial" panose="020B0604020202020204" pitchFamily="34" charset="0"/>
              </a:rPr>
              <a:t>Energía </a:t>
            </a:r>
            <a:r>
              <a:rPr lang="es-ES" sz="1200" b="1" spc="-3" dirty="0" smtClean="0">
                <a:latin typeface="Arial" panose="020B0604020202020204" pitchFamily="34" charset="0"/>
                <a:cs typeface="Arial" panose="020B0604020202020204" pitchFamily="34" charset="0"/>
              </a:rPr>
              <a:t>Solar: </a:t>
            </a:r>
            <a:r>
              <a:rPr lang="es-ES" sz="1200" dirty="0" smtClean="0">
                <a:latin typeface="Arial" panose="020B0604020202020204" pitchFamily="34" charset="0"/>
                <a:cs typeface="Arial" panose="020B0604020202020204" pitchFamily="34" charset="0"/>
              </a:rPr>
              <a:t>Es la captura de la </a:t>
            </a:r>
            <a:r>
              <a:rPr lang="es-ES" sz="1200" spc="-7" dirty="0" smtClean="0">
                <a:latin typeface="Arial" panose="020B0604020202020204" pitchFamily="34" charset="0"/>
                <a:cs typeface="Arial" panose="020B0604020202020204" pitchFamily="34" charset="0"/>
              </a:rPr>
              <a:t>energía </a:t>
            </a:r>
            <a:r>
              <a:rPr lang="es-ES" sz="1200" dirty="0" smtClean="0">
                <a:latin typeface="Arial" panose="020B0604020202020204" pitchFamily="34" charset="0"/>
                <a:cs typeface="Arial" panose="020B0604020202020204" pitchFamily="34" charset="0"/>
              </a:rPr>
              <a:t>del </a:t>
            </a:r>
            <a:r>
              <a:rPr lang="es-ES" sz="1200" spc="-3" dirty="0" smtClean="0">
                <a:latin typeface="Arial" panose="020B0604020202020204" pitchFamily="34" charset="0"/>
                <a:cs typeface="Arial" panose="020B0604020202020204" pitchFamily="34" charset="0"/>
              </a:rPr>
              <a:t>sol, </a:t>
            </a:r>
            <a:r>
              <a:rPr lang="es-ES" sz="1200" dirty="0" smtClean="0">
                <a:latin typeface="Arial" panose="020B0604020202020204" pitchFamily="34" charset="0"/>
                <a:cs typeface="Arial" panose="020B0604020202020204" pitchFamily="34" charset="0"/>
              </a:rPr>
              <a:t>para </a:t>
            </a:r>
            <a:r>
              <a:rPr lang="es-ES" sz="1200" spc="-3" dirty="0" smtClean="0">
                <a:latin typeface="Arial" panose="020B0604020202020204" pitchFamily="34" charset="0"/>
                <a:cs typeface="Arial" panose="020B0604020202020204" pitchFamily="34" charset="0"/>
              </a:rPr>
              <a:t>proveer energía </a:t>
            </a:r>
            <a:r>
              <a:rPr lang="es-ES" sz="1200" dirty="0" smtClean="0">
                <a:latin typeface="Arial" panose="020B0604020202020204" pitchFamily="34" charset="0"/>
                <a:cs typeface="Arial" panose="020B0604020202020204" pitchFamily="34" charset="0"/>
              </a:rPr>
              <a:t>en forma de </a:t>
            </a:r>
            <a:r>
              <a:rPr lang="es-ES" sz="1200" spc="3"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electricidad </a:t>
            </a:r>
            <a:r>
              <a:rPr lang="es-ES" sz="1200" dirty="0" smtClean="0">
                <a:latin typeface="Arial" panose="020B0604020202020204" pitchFamily="34" charset="0"/>
                <a:cs typeface="Arial" panose="020B0604020202020204" pitchFamily="34" charset="0"/>
              </a:rPr>
              <a:t>a </a:t>
            </a:r>
            <a:r>
              <a:rPr lang="es-ES" sz="1200" spc="-7" dirty="0" smtClean="0">
                <a:latin typeface="Arial" panose="020B0604020202020204" pitchFamily="34" charset="0"/>
                <a:cs typeface="Arial" panose="020B0604020202020204" pitchFamily="34" charset="0"/>
              </a:rPr>
              <a:t>través </a:t>
            </a:r>
            <a:r>
              <a:rPr lang="es-ES" sz="1200" dirty="0" smtClean="0">
                <a:latin typeface="Arial" panose="020B0604020202020204" pitchFamily="34" charset="0"/>
                <a:cs typeface="Arial" panose="020B0604020202020204" pitchFamily="34" charset="0"/>
              </a:rPr>
              <a:t>de </a:t>
            </a:r>
            <a:r>
              <a:rPr lang="es-ES" sz="1200" spc="-3" dirty="0" smtClean="0">
                <a:latin typeface="Arial" panose="020B0604020202020204" pitchFamily="34" charset="0"/>
                <a:cs typeface="Arial" panose="020B0604020202020204" pitchFamily="34" charset="0"/>
              </a:rPr>
              <a:t>paneles fotovoltaicos, </a:t>
            </a:r>
            <a:r>
              <a:rPr lang="es-ES" sz="1200" dirty="0" smtClean="0">
                <a:latin typeface="Arial" panose="020B0604020202020204" pitchFamily="34" charset="0"/>
                <a:cs typeface="Arial" panose="020B0604020202020204" pitchFamily="34" charset="0"/>
              </a:rPr>
              <a:t>y calor a </a:t>
            </a:r>
            <a:r>
              <a:rPr lang="es-ES" sz="1200" spc="-3" dirty="0" smtClean="0">
                <a:latin typeface="Arial" panose="020B0604020202020204" pitchFamily="34" charset="0"/>
                <a:cs typeface="Arial" panose="020B0604020202020204" pitchFamily="34" charset="0"/>
              </a:rPr>
              <a:t>través </a:t>
            </a:r>
            <a:r>
              <a:rPr lang="es-ES" sz="1200" dirty="0" smtClean="0">
                <a:latin typeface="Arial" panose="020B0604020202020204" pitchFamily="34" charset="0"/>
                <a:cs typeface="Arial" panose="020B0604020202020204" pitchFamily="34" charset="0"/>
              </a:rPr>
              <a:t>de </a:t>
            </a:r>
            <a:r>
              <a:rPr lang="es-ES" sz="1200" spc="-3" dirty="0" smtClean="0">
                <a:latin typeface="Arial" panose="020B0604020202020204" pitchFamily="34" charset="0"/>
                <a:cs typeface="Arial" panose="020B0604020202020204" pitchFamily="34" charset="0"/>
              </a:rPr>
              <a:t>colectores </a:t>
            </a:r>
            <a:r>
              <a:rPr lang="es-ES" sz="1200" dirty="0" smtClean="0">
                <a:latin typeface="Arial" panose="020B0604020202020204" pitchFamily="34" charset="0"/>
                <a:cs typeface="Arial" panose="020B0604020202020204" pitchFamily="34" charset="0"/>
              </a:rPr>
              <a:t>y </a:t>
            </a:r>
            <a:r>
              <a:rPr lang="es-ES" sz="1200" spc="-3" dirty="0" smtClean="0">
                <a:latin typeface="Arial" panose="020B0604020202020204" pitchFamily="34" charset="0"/>
                <a:cs typeface="Arial" panose="020B0604020202020204" pitchFamily="34" charset="0"/>
              </a:rPr>
              <a:t>cocinas solares. </a:t>
            </a:r>
            <a:r>
              <a:rPr lang="es-ES" sz="1200" spc="-7" dirty="0" smtClean="0">
                <a:latin typeface="Arial" panose="020B0604020202020204" pitchFamily="34" charset="0"/>
                <a:cs typeface="Arial" panose="020B0604020202020204" pitchFamily="34" charset="0"/>
              </a:rPr>
              <a:t>Se </a:t>
            </a:r>
            <a:r>
              <a:rPr lang="es-ES" sz="1200" spc="-3" dirty="0" smtClean="0">
                <a:latin typeface="Arial" panose="020B0604020202020204" pitchFamily="34" charset="0"/>
                <a:cs typeface="Arial" panose="020B0604020202020204" pitchFamily="34" charset="0"/>
              </a:rPr>
              <a:t> utiliza</a:t>
            </a:r>
            <a:r>
              <a:rPr lang="es-ES" sz="1200"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para</a:t>
            </a:r>
            <a:r>
              <a:rPr lang="es-ES" sz="1200"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sistemas</a:t>
            </a:r>
            <a:r>
              <a:rPr lang="es-ES" sz="1200"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fotovoltaicos</a:t>
            </a:r>
            <a:r>
              <a:rPr lang="es-ES" sz="1200"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residenciales,</a:t>
            </a:r>
            <a:r>
              <a:rPr lang="es-ES" sz="1200"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bombas</a:t>
            </a:r>
            <a:r>
              <a:rPr lang="es-ES" sz="1200" dirty="0" smtClean="0">
                <a:latin typeface="Arial" panose="020B0604020202020204" pitchFamily="34" charset="0"/>
                <a:cs typeface="Arial" panose="020B0604020202020204" pitchFamily="34" charset="0"/>
              </a:rPr>
              <a:t> de</a:t>
            </a:r>
            <a:r>
              <a:rPr lang="es-ES" sz="1200" spc="3"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irrigación,</a:t>
            </a:r>
            <a:r>
              <a:rPr lang="es-ES" sz="1200"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linternas</a:t>
            </a:r>
            <a:r>
              <a:rPr lang="es-ES" sz="1200"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solares, </a:t>
            </a:r>
            <a:r>
              <a:rPr lang="es-ES" sz="1200"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iluminación</a:t>
            </a:r>
            <a:r>
              <a:rPr lang="es-ES" sz="1200" spc="191"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comunitaria,</a:t>
            </a:r>
            <a:r>
              <a:rPr lang="es-ES" sz="1200"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estaciones </a:t>
            </a:r>
            <a:r>
              <a:rPr lang="es-ES" sz="1200" dirty="0" smtClean="0">
                <a:latin typeface="Arial" panose="020B0604020202020204" pitchFamily="34" charset="0"/>
                <a:cs typeface="Arial" panose="020B0604020202020204" pitchFamily="34" charset="0"/>
              </a:rPr>
              <a:t>de</a:t>
            </a:r>
            <a:r>
              <a:rPr lang="es-ES" sz="1200" spc="3" dirty="0" smtClean="0">
                <a:latin typeface="Arial" panose="020B0604020202020204" pitchFamily="34" charset="0"/>
                <a:cs typeface="Arial" panose="020B0604020202020204" pitchFamily="34" charset="0"/>
              </a:rPr>
              <a:t> </a:t>
            </a:r>
            <a:r>
              <a:rPr lang="es-ES" sz="1200" spc="-7" dirty="0" smtClean="0">
                <a:latin typeface="Arial" panose="020B0604020202020204" pitchFamily="34" charset="0"/>
                <a:cs typeface="Arial" panose="020B0604020202020204" pitchFamily="34" charset="0"/>
              </a:rPr>
              <a:t>carga</a:t>
            </a:r>
            <a:r>
              <a:rPr lang="es-ES" sz="1200" spc="7"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de</a:t>
            </a:r>
            <a:r>
              <a:rPr lang="es-ES" sz="1200" spc="7"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baterías,</a:t>
            </a:r>
            <a:r>
              <a:rPr lang="es-ES" sz="1200" dirty="0" smtClean="0">
                <a:latin typeface="Arial" panose="020B0604020202020204" pitchFamily="34" charset="0"/>
                <a:cs typeface="Arial" panose="020B0604020202020204" pitchFamily="34" charset="0"/>
              </a:rPr>
              <a:t> secadora</a:t>
            </a:r>
            <a:r>
              <a:rPr lang="es-ES" sz="1200" spc="7" dirty="0" smtClean="0">
                <a:latin typeface="Arial" panose="020B0604020202020204" pitchFamily="34" charset="0"/>
                <a:cs typeface="Arial" panose="020B0604020202020204" pitchFamily="34" charset="0"/>
              </a:rPr>
              <a:t> </a:t>
            </a:r>
            <a:r>
              <a:rPr lang="es-ES" sz="1200" spc="-10" dirty="0" smtClean="0">
                <a:latin typeface="Arial" panose="020B0604020202020204" pitchFamily="34" charset="0"/>
                <a:cs typeface="Arial" panose="020B0604020202020204" pitchFamily="34" charset="0"/>
              </a:rPr>
              <a:t>de</a:t>
            </a:r>
            <a:r>
              <a:rPr lang="es-ES" sz="1200" spc="3"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frutas</a:t>
            </a:r>
            <a:r>
              <a:rPr lang="es-ES" sz="1200" spc="-3"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y</a:t>
            </a:r>
            <a:r>
              <a:rPr lang="es-ES" sz="1200" spc="-27"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maderas.</a:t>
            </a:r>
          </a:p>
          <a:p>
            <a:pPr>
              <a:spcBef>
                <a:spcPts val="10"/>
              </a:spcBef>
            </a:pPr>
            <a:r>
              <a:rPr lang="es-ES" sz="1200" dirty="0" smtClean="0">
                <a:latin typeface="Arial" panose="020B0604020202020204" pitchFamily="34" charset="0"/>
                <a:cs typeface="Arial" panose="020B0604020202020204" pitchFamily="34" charset="0"/>
              </a:rPr>
              <a:t>Considerada</a:t>
            </a:r>
            <a:r>
              <a:rPr lang="es-ES" sz="1200" spc="3"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una</a:t>
            </a:r>
            <a:r>
              <a:rPr lang="es-ES" sz="1200" spc="3"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de</a:t>
            </a:r>
            <a:r>
              <a:rPr lang="es-ES" sz="1200" spc="3"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las</a:t>
            </a:r>
            <a:r>
              <a:rPr lang="es-ES" sz="1200" spc="3"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fuentes</a:t>
            </a:r>
            <a:r>
              <a:rPr lang="es-ES" sz="1200" spc="3"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de</a:t>
            </a:r>
            <a:r>
              <a:rPr lang="es-ES" sz="1200" spc="3"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energía</a:t>
            </a:r>
            <a:r>
              <a:rPr lang="es-ES" sz="1200" dirty="0" smtClean="0">
                <a:latin typeface="Arial" panose="020B0604020202020204" pitchFamily="34" charset="0"/>
                <a:cs typeface="Arial" panose="020B0604020202020204" pitchFamily="34" charset="0"/>
              </a:rPr>
              <a:t> de</a:t>
            </a:r>
            <a:r>
              <a:rPr lang="es-ES" sz="1200" spc="3"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mayor</a:t>
            </a:r>
            <a:r>
              <a:rPr lang="es-ES" sz="1200" dirty="0" smtClean="0">
                <a:latin typeface="Arial" panose="020B0604020202020204" pitchFamily="34" charset="0"/>
                <a:cs typeface="Arial" panose="020B0604020202020204" pitchFamily="34" charset="0"/>
              </a:rPr>
              <a:t> continuidad</a:t>
            </a:r>
            <a:r>
              <a:rPr lang="es-ES" sz="1200" spc="3"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pues</a:t>
            </a:r>
            <a:r>
              <a:rPr lang="es-ES" sz="1200" spc="3"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las</a:t>
            </a:r>
            <a:r>
              <a:rPr lang="es-ES" sz="1200" spc="205"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grandes </a:t>
            </a:r>
            <a:r>
              <a:rPr lang="es-ES" sz="1200" spc="3"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centrales</a:t>
            </a:r>
            <a:r>
              <a:rPr lang="es-ES" sz="1200" spc="116"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de</a:t>
            </a:r>
            <a:r>
              <a:rPr lang="es-ES" sz="1200" spc="112"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energía</a:t>
            </a:r>
            <a:r>
              <a:rPr lang="es-ES" sz="1200" spc="126"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solar</a:t>
            </a:r>
            <a:r>
              <a:rPr lang="es-ES" sz="1200" spc="119"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son</a:t>
            </a:r>
            <a:r>
              <a:rPr lang="es-ES" sz="1200" spc="123"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ubicadas</a:t>
            </a:r>
            <a:r>
              <a:rPr lang="es-ES" sz="1200" spc="106"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en</a:t>
            </a:r>
            <a:r>
              <a:rPr lang="es-ES" sz="1200" spc="119"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climas</a:t>
            </a:r>
            <a:r>
              <a:rPr lang="es-ES" sz="1200" spc="119"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cálidos</a:t>
            </a:r>
            <a:r>
              <a:rPr lang="es-ES" sz="1200" spc="119"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debido</a:t>
            </a:r>
            <a:r>
              <a:rPr lang="es-ES" sz="1200" spc="139"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al</a:t>
            </a:r>
            <a:r>
              <a:rPr lang="es-ES" sz="1200" spc="112" dirty="0" smtClean="0">
                <a:latin typeface="Arial" panose="020B0604020202020204" pitchFamily="34" charset="0"/>
                <a:cs typeface="Arial" panose="020B0604020202020204" pitchFamily="34" charset="0"/>
              </a:rPr>
              <a:t> </a:t>
            </a:r>
            <a:r>
              <a:rPr lang="es-ES" sz="1200" spc="-7" dirty="0" smtClean="0">
                <a:latin typeface="Arial" panose="020B0604020202020204" pitchFamily="34" charset="0"/>
                <a:cs typeface="Arial" panose="020B0604020202020204" pitchFamily="34" charset="0"/>
              </a:rPr>
              <a:t>mayor</a:t>
            </a:r>
            <a:r>
              <a:rPr lang="es-ES" sz="1200" spc="136"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grado</a:t>
            </a:r>
            <a:r>
              <a:rPr lang="es-ES" sz="1200" spc="119"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de</a:t>
            </a:r>
            <a:r>
              <a:rPr lang="es-ES" sz="1200" spc="126"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radiación  </a:t>
            </a:r>
            <a:r>
              <a:rPr lang="es-ES" sz="1200" spc="-3" dirty="0" smtClean="0">
                <a:latin typeface="Times New Roman"/>
                <a:cs typeface="Times New Roman"/>
              </a:rPr>
              <a:t>solar </a:t>
            </a:r>
            <a:r>
              <a:rPr lang="es-ES" sz="1200" dirty="0" smtClean="0">
                <a:latin typeface="Times New Roman"/>
                <a:cs typeface="Times New Roman"/>
              </a:rPr>
              <a:t>en la zona, en </a:t>
            </a:r>
            <a:r>
              <a:rPr lang="es-ES" sz="1200" spc="-3" dirty="0" smtClean="0">
                <a:latin typeface="Times New Roman"/>
                <a:cs typeface="Times New Roman"/>
              </a:rPr>
              <a:t>cuanto </a:t>
            </a:r>
            <a:r>
              <a:rPr lang="es-ES" sz="1200" dirty="0" smtClean="0">
                <a:latin typeface="Times New Roman"/>
                <a:cs typeface="Times New Roman"/>
              </a:rPr>
              <a:t>a </a:t>
            </a:r>
            <a:r>
              <a:rPr lang="es-ES" sz="1200" spc="-3" dirty="0" smtClean="0">
                <a:latin typeface="Times New Roman"/>
                <a:cs typeface="Times New Roman"/>
              </a:rPr>
              <a:t>los pequeños sistemas fotovoltaicos son afectados </a:t>
            </a:r>
            <a:r>
              <a:rPr lang="es-ES" sz="1200" dirty="0" smtClean="0">
                <a:latin typeface="Times New Roman"/>
                <a:cs typeface="Times New Roman"/>
              </a:rPr>
              <a:t>por el mal </a:t>
            </a:r>
            <a:r>
              <a:rPr lang="es-ES" sz="1200" spc="-3" dirty="0" smtClean="0">
                <a:latin typeface="Times New Roman"/>
                <a:cs typeface="Times New Roman"/>
              </a:rPr>
              <a:t>clima </a:t>
            </a:r>
            <a:r>
              <a:rPr lang="es-ES" sz="1200" dirty="0" smtClean="0">
                <a:latin typeface="Times New Roman"/>
                <a:cs typeface="Times New Roman"/>
              </a:rPr>
              <a:t>y </a:t>
            </a:r>
            <a:r>
              <a:rPr lang="es-ES" sz="1200" spc="3" dirty="0" smtClean="0">
                <a:latin typeface="Times New Roman"/>
                <a:cs typeface="Times New Roman"/>
              </a:rPr>
              <a:t> </a:t>
            </a:r>
            <a:r>
              <a:rPr lang="es-ES" sz="1200" dirty="0" smtClean="0">
                <a:latin typeface="Times New Roman"/>
                <a:cs typeface="Times New Roman"/>
              </a:rPr>
              <a:t>la </a:t>
            </a:r>
            <a:r>
              <a:rPr lang="es-ES" sz="1200" spc="-3" dirty="0" smtClean="0">
                <a:latin typeface="Times New Roman"/>
                <a:cs typeface="Times New Roman"/>
              </a:rPr>
              <a:t>estación</a:t>
            </a:r>
            <a:r>
              <a:rPr lang="es-ES" sz="1200" dirty="0" smtClean="0">
                <a:latin typeface="Times New Roman"/>
                <a:cs typeface="Times New Roman"/>
              </a:rPr>
              <a:t> </a:t>
            </a:r>
            <a:r>
              <a:rPr lang="es-ES" sz="1200" spc="-3" dirty="0" smtClean="0">
                <a:latin typeface="Times New Roman"/>
                <a:cs typeface="Times New Roman"/>
              </a:rPr>
              <a:t>del</a:t>
            </a:r>
            <a:r>
              <a:rPr lang="es-ES" sz="1200" dirty="0" smtClean="0">
                <a:latin typeface="Times New Roman"/>
                <a:cs typeface="Times New Roman"/>
              </a:rPr>
              <a:t> año </a:t>
            </a:r>
            <a:r>
              <a:rPr lang="es-ES" sz="1200" spc="-7" dirty="0" smtClean="0">
                <a:latin typeface="Times New Roman"/>
                <a:cs typeface="Times New Roman"/>
              </a:rPr>
              <a:t>que</a:t>
            </a:r>
            <a:r>
              <a:rPr lang="es-ES" sz="1200" spc="3" dirty="0" smtClean="0">
                <a:latin typeface="Times New Roman"/>
                <a:cs typeface="Times New Roman"/>
              </a:rPr>
              <a:t> </a:t>
            </a:r>
            <a:r>
              <a:rPr lang="es-ES" sz="1200" spc="-3" dirty="0" smtClean="0">
                <a:latin typeface="Times New Roman"/>
                <a:cs typeface="Times New Roman"/>
              </a:rPr>
              <a:t>modifica</a:t>
            </a:r>
            <a:r>
              <a:rPr lang="es-ES" sz="1200" spc="-10" dirty="0" smtClean="0">
                <a:latin typeface="Times New Roman"/>
                <a:cs typeface="Times New Roman"/>
              </a:rPr>
              <a:t> </a:t>
            </a:r>
            <a:r>
              <a:rPr lang="es-ES" sz="1200" dirty="0" smtClean="0">
                <a:latin typeface="Times New Roman"/>
                <a:cs typeface="Times New Roman"/>
              </a:rPr>
              <a:t>las</a:t>
            </a:r>
            <a:r>
              <a:rPr lang="es-ES" sz="1200" spc="-7" dirty="0" smtClean="0">
                <a:latin typeface="Times New Roman"/>
                <a:cs typeface="Times New Roman"/>
              </a:rPr>
              <a:t> </a:t>
            </a:r>
            <a:r>
              <a:rPr lang="es-ES" sz="1200" dirty="0" smtClean="0">
                <a:latin typeface="Times New Roman"/>
                <a:cs typeface="Times New Roman"/>
              </a:rPr>
              <a:t>horas</a:t>
            </a:r>
            <a:r>
              <a:rPr lang="es-ES" sz="1200" spc="-20" dirty="0" smtClean="0">
                <a:latin typeface="Times New Roman"/>
                <a:cs typeface="Times New Roman"/>
              </a:rPr>
              <a:t> </a:t>
            </a:r>
            <a:r>
              <a:rPr lang="es-ES" sz="1200" dirty="0" smtClean="0">
                <a:latin typeface="Times New Roman"/>
                <a:cs typeface="Times New Roman"/>
              </a:rPr>
              <a:t>de</a:t>
            </a:r>
            <a:r>
              <a:rPr lang="es-ES" sz="1200" spc="3" dirty="0" smtClean="0">
                <a:latin typeface="Times New Roman"/>
                <a:cs typeface="Times New Roman"/>
              </a:rPr>
              <a:t> </a:t>
            </a:r>
            <a:r>
              <a:rPr lang="es-ES" sz="1200" dirty="0" smtClean="0">
                <a:latin typeface="Times New Roman"/>
                <a:cs typeface="Times New Roman"/>
              </a:rPr>
              <a:t>luz</a:t>
            </a:r>
            <a:r>
              <a:rPr lang="es-ES" sz="1200" spc="-10" dirty="0" smtClean="0">
                <a:latin typeface="Times New Roman"/>
                <a:cs typeface="Times New Roman"/>
              </a:rPr>
              <a:t> </a:t>
            </a:r>
            <a:r>
              <a:rPr lang="es-ES" sz="1200" spc="-3" dirty="0" smtClean="0">
                <a:latin typeface="Times New Roman"/>
                <a:cs typeface="Times New Roman"/>
              </a:rPr>
              <a:t>solar.</a:t>
            </a:r>
            <a:endParaRPr lang="es-ES" sz="1200" dirty="0" smtClean="0">
              <a:latin typeface="Times New Roman"/>
              <a:cs typeface="Times New Roman"/>
            </a:endParaRPr>
          </a:p>
          <a:p>
            <a:pPr marL="8659" marR="4762" indent="306524" algn="just">
              <a:spcBef>
                <a:spcPts val="14"/>
              </a:spcBef>
            </a:pPr>
            <a:endParaRPr lang="es-ES" dirty="0" smtClean="0"/>
          </a:p>
          <a:p>
            <a:pPr marL="8659" marR="4762" indent="306524" algn="just">
              <a:spcBef>
                <a:spcPts val="14"/>
              </a:spcBef>
            </a:pPr>
            <a:endParaRPr lang="en-US" dirty="0"/>
          </a:p>
        </p:txBody>
      </p:sp>
      <p:sp>
        <p:nvSpPr>
          <p:cNvPr id="4" name="Marcador de número de diapositiva 3"/>
          <p:cNvSpPr>
            <a:spLocks noGrp="1"/>
          </p:cNvSpPr>
          <p:nvPr>
            <p:ph type="sldNum" sz="quarter" idx="10"/>
          </p:nvPr>
        </p:nvSpPr>
        <p:spPr/>
        <p:txBody>
          <a:bodyPr/>
          <a:lstStyle/>
          <a:p>
            <a:fld id="{B2E0304E-2D28-4942-8AC9-59D7C4AAE838}" type="slidenum">
              <a:rPr lang="en-US" smtClean="0"/>
              <a:t>2</a:t>
            </a:fld>
            <a:endParaRPr lang="en-US"/>
          </a:p>
        </p:txBody>
      </p:sp>
    </p:spTree>
    <p:extLst>
      <p:ext uri="{BB962C8B-B14F-4D97-AF65-F5344CB8AC3E}">
        <p14:creationId xmlns:p14="http://schemas.microsoft.com/office/powerpoint/2010/main" val="3239309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685800" y="1143000"/>
            <a:ext cx="5486400" cy="3086100"/>
          </a:xfrm>
        </p:spPr>
      </p:sp>
      <p:sp>
        <p:nvSpPr>
          <p:cNvPr id="3" name="Marcador de nota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AR" altLang="en-US" dirty="0" smtClean="0"/>
              <a:t>Debe cumplirse en el conexión de sistemas fotovoltaicos a la red, como con cualquier instalación eléctrica convencional respecto a  la corriente, caída de tensión y método de instalación dispositivos de protección, como disyuntores e interruptores </a:t>
            </a:r>
            <a:r>
              <a:rPr lang="es-AR" altLang="en-US" dirty="0" err="1" smtClean="0"/>
              <a:t>termomagnéticos</a:t>
            </a:r>
            <a:r>
              <a:rPr lang="es-AR" altLang="en-US" dirty="0" smtClean="0"/>
              <a:t> diferenciales residuales, presentes obligatorio en instalaciones eléctricas en baja tensión, se especifican y dimensionado según técnicas ya conocidas.</a:t>
            </a:r>
          </a:p>
          <a:p>
            <a:endParaRPr lang="en-US" dirty="0"/>
          </a:p>
        </p:txBody>
      </p:sp>
      <p:sp>
        <p:nvSpPr>
          <p:cNvPr id="4" name="Marcador de número de diapositiva 3"/>
          <p:cNvSpPr>
            <a:spLocks noGrp="1"/>
          </p:cNvSpPr>
          <p:nvPr>
            <p:ph type="sldNum" sz="quarter" idx="10"/>
          </p:nvPr>
        </p:nvSpPr>
        <p:spPr/>
        <p:txBody>
          <a:bodyPr/>
          <a:lstStyle/>
          <a:p>
            <a:fld id="{E4C08BAF-A0C8-4E78-A113-2CE60ACD1DB1}" type="slidenum">
              <a:rPr lang="en-US" smtClean="0"/>
              <a:t>4</a:t>
            </a:fld>
            <a:endParaRPr lang="en-US"/>
          </a:p>
        </p:txBody>
      </p:sp>
    </p:spTree>
    <p:extLst>
      <p:ext uri="{BB962C8B-B14F-4D97-AF65-F5344CB8AC3E}">
        <p14:creationId xmlns:p14="http://schemas.microsoft.com/office/powerpoint/2010/main" val="7434597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685800" y="1143000"/>
            <a:ext cx="5486400" cy="3086100"/>
          </a:xfrm>
        </p:spPr>
      </p:sp>
      <p:sp>
        <p:nvSpPr>
          <p:cNvPr id="3" name="Marcador de notas 2"/>
          <p:cNvSpPr>
            <a:spLocks noGrp="1"/>
          </p:cNvSpPr>
          <p:nvPr>
            <p:ph type="body" idx="1"/>
          </p:nvPr>
        </p:nvSpPr>
        <p:spPr/>
        <p:txBody>
          <a:bodyPr/>
          <a:lstStyle/>
          <a:p>
            <a:pPr algn="just"/>
            <a:endParaRPr lang="es-AR" altLang="en-US" dirty="0" smtClean="0"/>
          </a:p>
          <a:p>
            <a:pPr algn="just"/>
            <a:r>
              <a:rPr lang="es-AR" altLang="en-US" dirty="0" smtClean="0"/>
              <a:t>Los cables con aislamiento convencional pueden estar empleado en instalaciones protegidas en canaletas o conductos </a:t>
            </a:r>
          </a:p>
          <a:p>
            <a:pPr algn="just"/>
            <a:endParaRPr lang="es-AR" dirty="0" smtClean="0"/>
          </a:p>
          <a:p>
            <a:pPr algn="just"/>
            <a:r>
              <a:rPr lang="es-AR" altLang="en-US" dirty="0" smtClean="0"/>
              <a:t>Las caídas de tensión en las conexiones de la corriente continua debe estar entre 1% y 3%. </a:t>
            </a:r>
          </a:p>
          <a:p>
            <a:pPr algn="just"/>
            <a:endParaRPr lang="es-AR" altLang="en-US" dirty="0" smtClean="0"/>
          </a:p>
          <a:p>
            <a:pPr algn="just"/>
            <a:r>
              <a:rPr lang="es-AR" altLang="en-US" dirty="0" smtClean="0"/>
              <a:t>El tamaño del cable es inicialmente por el criterio de capacidad conducción de corriente, consultar las tablas de características de los conductores proporcionados por los fabricantes de cables</a:t>
            </a:r>
          </a:p>
          <a:p>
            <a:pPr algn="just"/>
            <a:endParaRPr lang="es-AR" altLang="en-US" dirty="0" smtClean="0"/>
          </a:p>
          <a:p>
            <a:pPr algn="just"/>
            <a:r>
              <a:rPr lang="es-AR" altLang="en-US" dirty="0" smtClean="0"/>
              <a:t>Luego, después de la elección inicial de la sección </a:t>
            </a:r>
            <a:r>
              <a:rPr lang="es-AR" altLang="en-US" dirty="0" err="1" smtClean="0"/>
              <a:t>sección</a:t>
            </a:r>
            <a:r>
              <a:rPr lang="es-AR" altLang="en-US" dirty="0" smtClean="0"/>
              <a:t> transversal del conductor a adoptar, se aplica el criterio de caída de tensión, teniendo en cuenta la resistividad del conductor elegido, la corriente máxima esperada (basado en la fórmula anterior) y la longitud del cable cuya caída de tensión se desea determinar.</a:t>
            </a:r>
          </a:p>
          <a:p>
            <a:pPr algn="just"/>
            <a:r>
              <a:rPr lang="es-AR" altLang="en-US" dirty="0" smtClean="0"/>
              <a:t>Los procedimientos de cálculo y dimensionamiento de los conductores son los mismos utilizados en instalaciones eléctricas convencionales, solo se observa los criterios especiales que deben cumplirse</a:t>
            </a:r>
          </a:p>
          <a:p>
            <a:pPr algn="just"/>
            <a:endParaRPr lang="es-AR" altLang="en-US" dirty="0" smtClean="0"/>
          </a:p>
          <a:p>
            <a:pPr algn="just"/>
            <a:r>
              <a:rPr lang="es-AR" altLang="en-US" dirty="0" smtClean="0"/>
              <a:t>- la capacidad de conducir la corriente </a:t>
            </a:r>
            <a:r>
              <a:rPr lang="es-AR" altLang="en-US" dirty="0" err="1" smtClean="0"/>
              <a:t>mínimao</a:t>
            </a:r>
            <a:r>
              <a:rPr lang="es-AR" altLang="en-US" dirty="0" smtClean="0"/>
              <a:t> según la corriente de cortocircuito de los módulos fotovoltaicos y la caída de tensión máxima permitida.</a:t>
            </a:r>
          </a:p>
          <a:p>
            <a:pPr algn="just"/>
            <a:r>
              <a:rPr lang="es-AR" altLang="en-US" dirty="0" smtClean="0"/>
              <a:t>En arreglos fotovoltaicos con </a:t>
            </a:r>
            <a:r>
              <a:rPr lang="es-AR" altLang="en-US" dirty="0" err="1" smtClean="0"/>
              <a:t>strings</a:t>
            </a:r>
            <a:r>
              <a:rPr lang="es-AR" altLang="en-US" dirty="0" smtClean="0"/>
              <a:t> en paralelo, en el dimensionamiento de cables también hay que tener en cuenta la corriente reversa (al revés) que puede circular por el sistema.  </a:t>
            </a:r>
          </a:p>
          <a:p>
            <a:pPr algn="just"/>
            <a:endParaRPr lang="es-ES" dirty="0" smtClean="0"/>
          </a:p>
          <a:p>
            <a:pPr marL="0" marR="0" indent="0" algn="just" defTabSz="914400" rtl="0" eaLnBrk="1" fontAlgn="auto" latinLnBrk="0" hangingPunct="1">
              <a:lnSpc>
                <a:spcPct val="100000"/>
              </a:lnSpc>
              <a:spcBef>
                <a:spcPts val="0"/>
              </a:spcBef>
              <a:spcAft>
                <a:spcPts val="0"/>
              </a:spcAft>
              <a:buClrTx/>
              <a:buSzTx/>
              <a:buFontTx/>
              <a:buNone/>
              <a:tabLst/>
              <a:defRPr/>
            </a:pPr>
            <a:r>
              <a:rPr lang="es-AR" altLang="en-US" dirty="0" smtClean="0"/>
              <a:t>En sistemas con más de dos cadenas paralelas a la corriente admitida por el cable debe ser igual a por lo menos a la corriente para la cual se especificó el fusible de protección de cadena según se ve a continuación.</a:t>
            </a:r>
          </a:p>
          <a:p>
            <a:pPr algn="just"/>
            <a:endParaRPr lang="en-US" dirty="0"/>
          </a:p>
        </p:txBody>
      </p:sp>
      <p:sp>
        <p:nvSpPr>
          <p:cNvPr id="4" name="Marcador de número de diapositiva 3"/>
          <p:cNvSpPr>
            <a:spLocks noGrp="1"/>
          </p:cNvSpPr>
          <p:nvPr>
            <p:ph type="sldNum" sz="quarter" idx="10"/>
          </p:nvPr>
        </p:nvSpPr>
        <p:spPr/>
        <p:txBody>
          <a:bodyPr/>
          <a:lstStyle/>
          <a:p>
            <a:fld id="{E4C08BAF-A0C8-4E78-A113-2CE60ACD1DB1}" type="slidenum">
              <a:rPr lang="en-US" smtClean="0"/>
              <a:t>6</a:t>
            </a:fld>
            <a:endParaRPr lang="en-US"/>
          </a:p>
        </p:txBody>
      </p:sp>
    </p:spTree>
    <p:extLst>
      <p:ext uri="{BB962C8B-B14F-4D97-AF65-F5344CB8AC3E}">
        <p14:creationId xmlns:p14="http://schemas.microsoft.com/office/powerpoint/2010/main" val="26201603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685800" y="1143000"/>
            <a:ext cx="5486400" cy="3086100"/>
          </a:xfrm>
        </p:spPr>
      </p:sp>
      <p:sp>
        <p:nvSpPr>
          <p:cNvPr id="3" name="Marcador de notas 2"/>
          <p:cNvSpPr>
            <a:spLocks noGrp="1"/>
          </p:cNvSpPr>
          <p:nvPr>
            <p:ph type="body" idx="1"/>
          </p:nvPr>
        </p:nvSpPr>
        <p:spPr/>
        <p:txBody>
          <a:bodyPr/>
          <a:lstStyle/>
          <a:p>
            <a:pPr marL="285750" indent="-285750" algn="just">
              <a:buFont typeface="Arial" panose="020B0604020202020204" pitchFamily="34" charset="0"/>
              <a:buChar char="•"/>
            </a:pPr>
            <a:r>
              <a:rPr lang="es-AR" altLang="en-US" dirty="0" smtClean="0"/>
              <a:t>En conjuntos con más de dos cadenas en paralelo, es necesario utilizar fusibles para protección contra corriente inversa de los módulos. Si una de las cadenas falla debido a un cortocircuito en el circuito en algún módulo, puede ser sometido a una corriente inversa impuesta por las otras cadenas del conjunto.</a:t>
            </a:r>
          </a:p>
        </p:txBody>
      </p:sp>
      <p:sp>
        <p:nvSpPr>
          <p:cNvPr id="4" name="Marcador de número de diapositiva 3"/>
          <p:cNvSpPr>
            <a:spLocks noGrp="1"/>
          </p:cNvSpPr>
          <p:nvPr>
            <p:ph type="sldNum" sz="quarter" idx="10"/>
          </p:nvPr>
        </p:nvSpPr>
        <p:spPr/>
        <p:txBody>
          <a:bodyPr/>
          <a:lstStyle/>
          <a:p>
            <a:fld id="{E4C08BAF-A0C8-4E78-A113-2CE60ACD1DB1}" type="slidenum">
              <a:rPr lang="en-US" smtClean="0"/>
              <a:t>7</a:t>
            </a:fld>
            <a:endParaRPr lang="en-US"/>
          </a:p>
        </p:txBody>
      </p:sp>
    </p:spTree>
    <p:extLst>
      <p:ext uri="{BB962C8B-B14F-4D97-AF65-F5344CB8AC3E}">
        <p14:creationId xmlns:p14="http://schemas.microsoft.com/office/powerpoint/2010/main" val="30718252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AR" altLang="en-US" dirty="0" smtClean="0"/>
              <a:t>El fusible debe actuar en situaciones de falla, cuando la ocurrencia de corriente inversa puede exceder la corriente máxima soportada por el módulo. El fusible debe tener un tamaño para operar con una corriente más baja o igual a la corriente inversa máxima que el soportes de módulos, según especificaciones  del fabricante.</a:t>
            </a:r>
          </a:p>
          <a:p>
            <a:endParaRPr lang="es-E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s-AR" altLang="en-US" dirty="0" smtClean="0"/>
              <a:t>Las corrientes inversas soportadas por el los módulos pueden ser varias veces su corriente de cortocircuito. La expresión anterior sirve para limitar la corriente admisible en el sistema dependiendo del número de cadenas paralelas.</a:t>
            </a:r>
          </a:p>
          <a:p>
            <a:endParaRPr lang="en-US" dirty="0"/>
          </a:p>
        </p:txBody>
      </p:sp>
      <p:sp>
        <p:nvSpPr>
          <p:cNvPr id="4" name="Marcador de número de diapositiva 3"/>
          <p:cNvSpPr>
            <a:spLocks noGrp="1"/>
          </p:cNvSpPr>
          <p:nvPr>
            <p:ph type="sldNum" sz="quarter" idx="10"/>
          </p:nvPr>
        </p:nvSpPr>
        <p:spPr/>
        <p:txBody>
          <a:bodyPr/>
          <a:lstStyle/>
          <a:p>
            <a:fld id="{E4C08BAF-A0C8-4E78-A113-2CE60ACD1DB1}" type="slidenum">
              <a:rPr lang="en-US" smtClean="0"/>
              <a:t>8</a:t>
            </a:fld>
            <a:endParaRPr lang="en-US"/>
          </a:p>
        </p:txBody>
      </p:sp>
    </p:spTree>
    <p:extLst>
      <p:ext uri="{BB962C8B-B14F-4D97-AF65-F5344CB8AC3E}">
        <p14:creationId xmlns:p14="http://schemas.microsoft.com/office/powerpoint/2010/main" val="2366979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AR" altLang="en-US" dirty="0" smtClean="0"/>
              <a:t>Las corrientes inversas soportadas por el los módulos pueden ser varias veces su corriente de cortocircuito. La expresión anterior sirve para limitar la corriente admisible en el sistema dependiendo del número de cadenas paralelas.</a:t>
            </a:r>
          </a:p>
          <a:p>
            <a:endParaRPr lang="en-US" dirty="0"/>
          </a:p>
        </p:txBody>
      </p:sp>
      <p:sp>
        <p:nvSpPr>
          <p:cNvPr id="4" name="Marcador de número de diapositiva 3"/>
          <p:cNvSpPr>
            <a:spLocks noGrp="1"/>
          </p:cNvSpPr>
          <p:nvPr>
            <p:ph type="sldNum" sz="quarter" idx="10"/>
          </p:nvPr>
        </p:nvSpPr>
        <p:spPr/>
        <p:txBody>
          <a:bodyPr/>
          <a:lstStyle/>
          <a:p>
            <a:fld id="{E4C08BAF-A0C8-4E78-A113-2CE60ACD1DB1}" type="slidenum">
              <a:rPr lang="en-US" smtClean="0"/>
              <a:t>9</a:t>
            </a:fld>
            <a:endParaRPr lang="en-US"/>
          </a:p>
        </p:txBody>
      </p:sp>
    </p:spTree>
    <p:extLst>
      <p:ext uri="{BB962C8B-B14F-4D97-AF65-F5344CB8AC3E}">
        <p14:creationId xmlns:p14="http://schemas.microsoft.com/office/powerpoint/2010/main" val="28836951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8659" marR="4762" indent="306524" algn="just">
              <a:lnSpc>
                <a:spcPts val="2400"/>
              </a:lnSpc>
            </a:pPr>
            <a:r>
              <a:rPr lang="es-ES" sz="1200" spc="-14" dirty="0" smtClean="0">
                <a:latin typeface="Arial" panose="020B0604020202020204" pitchFamily="34" charset="0"/>
                <a:cs typeface="Arial" panose="020B0604020202020204" pitchFamily="34" charset="0"/>
              </a:rPr>
              <a:t>La </a:t>
            </a:r>
            <a:r>
              <a:rPr lang="es-ES" sz="1200" dirty="0" smtClean="0">
                <a:latin typeface="Arial" panose="020B0604020202020204" pitchFamily="34" charset="0"/>
                <a:cs typeface="Arial" panose="020B0604020202020204" pitchFamily="34" charset="0"/>
              </a:rPr>
              <a:t>necesidad de </a:t>
            </a:r>
            <a:r>
              <a:rPr lang="es-ES" sz="1200" spc="-3" dirty="0" smtClean="0">
                <a:latin typeface="Arial" panose="020B0604020202020204" pitchFamily="34" charset="0"/>
                <a:cs typeface="Arial" panose="020B0604020202020204" pitchFamily="34" charset="0"/>
              </a:rPr>
              <a:t>electricidad </a:t>
            </a:r>
            <a:r>
              <a:rPr lang="es-ES" sz="1200" dirty="0" smtClean="0">
                <a:latin typeface="Arial" panose="020B0604020202020204" pitchFamily="34" charset="0"/>
                <a:cs typeface="Arial" panose="020B0604020202020204" pitchFamily="34" charset="0"/>
              </a:rPr>
              <a:t>de las </a:t>
            </a:r>
            <a:r>
              <a:rPr lang="es-ES" sz="1200" spc="-3" dirty="0" smtClean="0">
                <a:latin typeface="Arial" panose="020B0604020202020204" pitchFamily="34" charset="0"/>
                <a:cs typeface="Arial" panose="020B0604020202020204" pitchFamily="34" charset="0"/>
              </a:rPr>
              <a:t>personas </a:t>
            </a:r>
            <a:r>
              <a:rPr lang="es-ES" sz="1200" dirty="0" smtClean="0">
                <a:latin typeface="Arial" panose="020B0604020202020204" pitchFamily="34" charset="0"/>
                <a:cs typeface="Arial" panose="020B0604020202020204" pitchFamily="34" charset="0"/>
              </a:rPr>
              <a:t>que </a:t>
            </a:r>
            <a:r>
              <a:rPr lang="es-ES" sz="1200" spc="-7" dirty="0" smtClean="0">
                <a:latin typeface="Arial" panose="020B0604020202020204" pitchFamily="34" charset="0"/>
                <a:cs typeface="Arial" panose="020B0604020202020204" pitchFamily="34" charset="0"/>
              </a:rPr>
              <a:t>viven </a:t>
            </a:r>
            <a:r>
              <a:rPr lang="es-ES" sz="1200" dirty="0" smtClean="0">
                <a:latin typeface="Arial" panose="020B0604020202020204" pitchFamily="34" charset="0"/>
                <a:cs typeface="Arial" panose="020B0604020202020204" pitchFamily="34" charset="0"/>
              </a:rPr>
              <a:t>en </a:t>
            </a:r>
            <a:r>
              <a:rPr lang="es-ES" sz="1200" spc="-3" dirty="0" smtClean="0">
                <a:latin typeface="Arial" panose="020B0604020202020204" pitchFamily="34" charset="0"/>
                <a:cs typeface="Arial" panose="020B0604020202020204" pitchFamily="34" charset="0"/>
              </a:rPr>
              <a:t>lugares aislados </a:t>
            </a:r>
            <a:r>
              <a:rPr lang="es-ES" sz="1200" dirty="0" smtClean="0">
                <a:latin typeface="Arial" panose="020B0604020202020204" pitchFamily="34" charset="0"/>
                <a:cs typeface="Arial" panose="020B0604020202020204" pitchFamily="34" charset="0"/>
              </a:rPr>
              <a:t>del </a:t>
            </a:r>
            <a:r>
              <a:rPr lang="es-ES" sz="1200" spc="-3" dirty="0" smtClean="0">
                <a:latin typeface="Arial" panose="020B0604020202020204" pitchFamily="34" charset="0"/>
                <a:cs typeface="Arial" panose="020B0604020202020204" pitchFamily="34" charset="0"/>
              </a:rPr>
              <a:t>sistema </a:t>
            </a:r>
            <a:r>
              <a:rPr lang="es-ES" sz="1200" dirty="0" smtClean="0">
                <a:latin typeface="Arial" panose="020B0604020202020204" pitchFamily="34" charset="0"/>
                <a:cs typeface="Arial" panose="020B0604020202020204" pitchFamily="34" charset="0"/>
              </a:rPr>
              <a:t> eléctrico </a:t>
            </a:r>
            <a:r>
              <a:rPr lang="es-ES" sz="1200" spc="-14" dirty="0" smtClean="0">
                <a:latin typeface="Arial" panose="020B0604020202020204" pitchFamily="34" charset="0"/>
                <a:cs typeface="Arial" panose="020B0604020202020204" pitchFamily="34" charset="0"/>
              </a:rPr>
              <a:t>ya </a:t>
            </a:r>
            <a:r>
              <a:rPr lang="es-ES" sz="1200" spc="-3" dirty="0" smtClean="0">
                <a:latin typeface="Arial" panose="020B0604020202020204" pitchFamily="34" charset="0"/>
                <a:cs typeface="Arial" panose="020B0604020202020204" pitchFamily="34" charset="0"/>
              </a:rPr>
              <a:t>sea </a:t>
            </a:r>
            <a:r>
              <a:rPr lang="es-ES" sz="1200" dirty="0" smtClean="0">
                <a:latin typeface="Arial" panose="020B0604020202020204" pitchFamily="34" charset="0"/>
                <a:cs typeface="Arial" panose="020B0604020202020204" pitchFamily="34" charset="0"/>
              </a:rPr>
              <a:t>por distancia o </a:t>
            </a:r>
            <a:r>
              <a:rPr lang="es-ES" sz="1200" spc="-3" dirty="0" smtClean="0">
                <a:latin typeface="Arial" panose="020B0604020202020204" pitchFamily="34" charset="0"/>
                <a:cs typeface="Arial" panose="020B0604020202020204" pitchFamily="34" charset="0"/>
              </a:rPr>
              <a:t>geografía, lleva </a:t>
            </a:r>
            <a:r>
              <a:rPr lang="es-ES" sz="1200" dirty="0" smtClean="0">
                <a:latin typeface="Arial" panose="020B0604020202020204" pitchFamily="34" charset="0"/>
                <a:cs typeface="Arial" panose="020B0604020202020204" pitchFamily="34" charset="0"/>
              </a:rPr>
              <a:t>a la </a:t>
            </a:r>
            <a:r>
              <a:rPr lang="es-ES" sz="1200" spc="-3" dirty="0" smtClean="0">
                <a:latin typeface="Arial" panose="020B0604020202020204" pitchFamily="34" charset="0"/>
                <a:cs typeface="Arial" panose="020B0604020202020204" pitchFamily="34" charset="0"/>
              </a:rPr>
              <a:t>implementación </a:t>
            </a:r>
            <a:r>
              <a:rPr lang="es-ES" sz="1200" spc="-10" dirty="0" smtClean="0">
                <a:latin typeface="Arial" panose="020B0604020202020204" pitchFamily="34" charset="0"/>
                <a:cs typeface="Arial" panose="020B0604020202020204" pitchFamily="34" charset="0"/>
              </a:rPr>
              <a:t>de </a:t>
            </a:r>
            <a:r>
              <a:rPr lang="es-ES" sz="1200" spc="-7" dirty="0" smtClean="0">
                <a:latin typeface="Arial" panose="020B0604020202020204" pitchFamily="34" charset="0"/>
                <a:cs typeface="Arial" panose="020B0604020202020204" pitchFamily="34" charset="0"/>
              </a:rPr>
              <a:t>sistemas </a:t>
            </a:r>
            <a:r>
              <a:rPr lang="es-ES" sz="1200" dirty="0" smtClean="0">
                <a:latin typeface="Arial" panose="020B0604020202020204" pitchFamily="34" charset="0"/>
                <a:cs typeface="Arial" panose="020B0604020202020204" pitchFamily="34" charset="0"/>
              </a:rPr>
              <a:t>aislados de </a:t>
            </a:r>
            <a:r>
              <a:rPr lang="es-ES" sz="1200" spc="3"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energía. </a:t>
            </a:r>
            <a:r>
              <a:rPr lang="es-ES" sz="1200" spc="-10" dirty="0" smtClean="0">
                <a:latin typeface="Arial" panose="020B0604020202020204" pitchFamily="34" charset="0"/>
                <a:cs typeface="Arial" panose="020B0604020202020204" pitchFamily="34" charset="0"/>
              </a:rPr>
              <a:t>Los </a:t>
            </a:r>
            <a:r>
              <a:rPr lang="es-ES" sz="1200" dirty="0" smtClean="0">
                <a:latin typeface="Arial" panose="020B0604020202020204" pitchFamily="34" charset="0"/>
                <a:cs typeface="Arial" panose="020B0604020202020204" pitchFamily="34" charset="0"/>
              </a:rPr>
              <a:t>que </a:t>
            </a:r>
            <a:r>
              <a:rPr lang="es-ES" sz="1200" spc="-3" dirty="0" smtClean="0">
                <a:latin typeface="Arial" panose="020B0604020202020204" pitchFamily="34" charset="0"/>
                <a:cs typeface="Arial" panose="020B0604020202020204" pitchFamily="34" charset="0"/>
              </a:rPr>
              <a:t>mayoritariamente son sistemas </a:t>
            </a:r>
            <a:r>
              <a:rPr lang="es-ES" sz="1200" spc="-3" dirty="0" err="1" smtClean="0">
                <a:latin typeface="Arial" panose="020B0604020202020204" pitchFamily="34" charset="0"/>
                <a:cs typeface="Arial" panose="020B0604020202020204" pitchFamily="34" charset="0"/>
              </a:rPr>
              <a:t>diesel</a:t>
            </a:r>
            <a:r>
              <a:rPr lang="es-ES" sz="1200" spc="-3"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pero por </a:t>
            </a:r>
            <a:r>
              <a:rPr lang="es-ES" sz="1200" spc="-3" dirty="0" smtClean="0">
                <a:latin typeface="Arial" panose="020B0604020202020204" pitchFamily="34" charset="0"/>
                <a:cs typeface="Arial" panose="020B0604020202020204" pitchFamily="34" charset="0"/>
              </a:rPr>
              <a:t>motivos ecológicos </a:t>
            </a:r>
            <a:r>
              <a:rPr lang="es-ES" sz="1200" dirty="0" smtClean="0">
                <a:latin typeface="Arial" panose="020B0604020202020204" pitchFamily="34" charset="0"/>
                <a:cs typeface="Arial" panose="020B0604020202020204" pitchFamily="34" charset="0"/>
              </a:rPr>
              <a:t>y económicos </a:t>
            </a:r>
            <a:r>
              <a:rPr lang="es-ES" sz="1200" spc="-194" dirty="0" smtClean="0">
                <a:latin typeface="Arial" panose="020B0604020202020204" pitchFamily="34" charset="0"/>
                <a:cs typeface="Arial" panose="020B0604020202020204" pitchFamily="34" charset="0"/>
              </a:rPr>
              <a:t> </a:t>
            </a:r>
            <a:r>
              <a:rPr lang="es-ES" sz="1200" spc="-7" dirty="0" smtClean="0">
                <a:latin typeface="Arial" panose="020B0604020202020204" pitchFamily="34" charset="0"/>
                <a:cs typeface="Arial" panose="020B0604020202020204" pitchFamily="34" charset="0"/>
              </a:rPr>
              <a:t>se</a:t>
            </a:r>
            <a:r>
              <a:rPr lang="es-ES" sz="1200" spc="3"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pretende</a:t>
            </a:r>
            <a:r>
              <a:rPr lang="es-ES" sz="1200" spc="3" dirty="0" smtClean="0">
                <a:latin typeface="Arial" panose="020B0604020202020204" pitchFamily="34" charset="0"/>
                <a:cs typeface="Arial" panose="020B0604020202020204" pitchFamily="34" charset="0"/>
              </a:rPr>
              <a:t> </a:t>
            </a:r>
            <a:r>
              <a:rPr lang="es-ES" sz="1200" spc="-7" dirty="0" smtClean="0">
                <a:latin typeface="Arial" panose="020B0604020202020204" pitchFamily="34" charset="0"/>
                <a:cs typeface="Arial" panose="020B0604020202020204" pitchFamily="34" charset="0"/>
              </a:rPr>
              <a:t>utilizar</a:t>
            </a:r>
            <a:r>
              <a:rPr lang="es-ES" sz="1200" spc="3"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las</a:t>
            </a:r>
            <a:r>
              <a:rPr lang="es-ES" sz="1200" spc="10"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energías renovables</a:t>
            </a:r>
            <a:r>
              <a:rPr lang="es-ES" sz="1200" spc="10" dirty="0" smtClean="0">
                <a:latin typeface="Arial" panose="020B0604020202020204" pitchFamily="34" charset="0"/>
                <a:cs typeface="Arial" panose="020B0604020202020204" pitchFamily="34" charset="0"/>
              </a:rPr>
              <a:t> </a:t>
            </a:r>
            <a:r>
              <a:rPr lang="es-ES" sz="1200" spc="-14" dirty="0" smtClean="0">
                <a:latin typeface="Arial" panose="020B0604020202020204" pitchFamily="34" charset="0"/>
                <a:cs typeface="Arial" panose="020B0604020202020204" pitchFamily="34" charset="0"/>
              </a:rPr>
              <a:t>ya</a:t>
            </a:r>
            <a:r>
              <a:rPr lang="es-ES" sz="1200" spc="3"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sea</a:t>
            </a:r>
            <a:r>
              <a:rPr lang="es-ES" sz="1200" spc="7"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en </a:t>
            </a:r>
            <a:r>
              <a:rPr lang="es-ES" sz="1200" spc="-3" dirty="0" smtClean="0">
                <a:latin typeface="Arial" panose="020B0604020202020204" pitchFamily="34" charset="0"/>
                <a:cs typeface="Arial" panose="020B0604020202020204" pitchFamily="34" charset="0"/>
              </a:rPr>
              <a:t>sistemas</a:t>
            </a:r>
            <a:r>
              <a:rPr lang="es-ES" sz="1200" spc="10"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híbridos o </a:t>
            </a:r>
            <a:r>
              <a:rPr lang="es-ES" sz="1200" spc="-3" dirty="0" smtClean="0">
                <a:latin typeface="Arial" panose="020B0604020202020204" pitchFamily="34" charset="0"/>
                <a:cs typeface="Arial" panose="020B0604020202020204" pitchFamily="34" charset="0"/>
              </a:rPr>
              <a:t>puros.</a:t>
            </a:r>
            <a:endParaRPr lang="es-ES" sz="1200" dirty="0" smtClean="0">
              <a:latin typeface="Arial" panose="020B0604020202020204" pitchFamily="34" charset="0"/>
              <a:cs typeface="Arial" panose="020B0604020202020204" pitchFamily="34" charset="0"/>
            </a:endParaRPr>
          </a:p>
          <a:p>
            <a:pPr marL="8659" marR="3896" indent="306524" algn="just">
              <a:lnSpc>
                <a:spcPts val="2400"/>
              </a:lnSpc>
              <a:spcBef>
                <a:spcPts val="7"/>
              </a:spcBef>
            </a:pPr>
            <a:r>
              <a:rPr lang="es-ES" sz="1200" spc="-14" dirty="0" smtClean="0">
                <a:latin typeface="Arial" panose="020B0604020202020204" pitchFamily="34" charset="0"/>
                <a:cs typeface="Arial" panose="020B0604020202020204" pitchFamily="34" charset="0"/>
              </a:rPr>
              <a:t>La </a:t>
            </a:r>
            <a:r>
              <a:rPr lang="es-ES" sz="1200" spc="-3" dirty="0" smtClean="0">
                <a:latin typeface="Arial" panose="020B0604020202020204" pitchFamily="34" charset="0"/>
                <a:cs typeface="Arial" panose="020B0604020202020204" pitchFamily="34" charset="0"/>
              </a:rPr>
              <a:t>configuración </a:t>
            </a:r>
            <a:r>
              <a:rPr lang="es-ES" sz="1200" dirty="0" smtClean="0">
                <a:latin typeface="Arial" panose="020B0604020202020204" pitchFamily="34" charset="0"/>
                <a:cs typeface="Arial" panose="020B0604020202020204" pitchFamily="34" charset="0"/>
              </a:rPr>
              <a:t>más </a:t>
            </a:r>
            <a:r>
              <a:rPr lang="es-ES" sz="1200" spc="-3" dirty="0" smtClean="0">
                <a:latin typeface="Arial" panose="020B0604020202020204" pitchFamily="34" charset="0"/>
                <a:cs typeface="Arial" panose="020B0604020202020204" pitchFamily="34" charset="0"/>
              </a:rPr>
              <a:t>simple </a:t>
            </a:r>
            <a:r>
              <a:rPr lang="es-ES" sz="1200" dirty="0" smtClean="0">
                <a:latin typeface="Arial" panose="020B0604020202020204" pitchFamily="34" charset="0"/>
                <a:cs typeface="Arial" panose="020B0604020202020204" pitchFamily="34" charset="0"/>
              </a:rPr>
              <a:t>de un </a:t>
            </a:r>
            <a:r>
              <a:rPr lang="es-ES" sz="1200" spc="-7" dirty="0" smtClean="0">
                <a:latin typeface="Arial" panose="020B0604020202020204" pitchFamily="34" charset="0"/>
                <a:cs typeface="Arial" panose="020B0604020202020204" pitchFamily="34" charset="0"/>
              </a:rPr>
              <a:t>sistema </a:t>
            </a:r>
            <a:r>
              <a:rPr lang="es-ES" sz="1200" spc="-3" dirty="0" smtClean="0">
                <a:latin typeface="Arial" panose="020B0604020202020204" pitchFamily="34" charset="0"/>
                <a:cs typeface="Arial" panose="020B0604020202020204" pitchFamily="34" charset="0"/>
              </a:rPr>
              <a:t>eólico </a:t>
            </a:r>
            <a:r>
              <a:rPr lang="es-ES" sz="1200" dirty="0" smtClean="0">
                <a:latin typeface="Arial" panose="020B0604020202020204" pitchFamily="34" charset="0"/>
                <a:cs typeface="Arial" panose="020B0604020202020204" pitchFamily="34" charset="0"/>
              </a:rPr>
              <a:t>es </a:t>
            </a:r>
            <a:r>
              <a:rPr lang="es-ES" sz="1200" spc="-7" dirty="0" smtClean="0">
                <a:latin typeface="Arial" panose="020B0604020202020204" pitchFamily="34" charset="0"/>
                <a:cs typeface="Arial" panose="020B0604020202020204" pitchFamily="34" charset="0"/>
              </a:rPr>
              <a:t>la </a:t>
            </a:r>
            <a:r>
              <a:rPr lang="es-ES" sz="1200" spc="-10" dirty="0" smtClean="0">
                <a:latin typeface="Arial" panose="020B0604020202020204" pitchFamily="34" charset="0"/>
                <a:cs typeface="Arial" panose="020B0604020202020204" pitchFamily="34" charset="0"/>
              </a:rPr>
              <a:t>de </a:t>
            </a:r>
            <a:r>
              <a:rPr lang="es-ES" sz="1200" dirty="0" smtClean="0">
                <a:latin typeface="Arial" panose="020B0604020202020204" pitchFamily="34" charset="0"/>
                <a:cs typeface="Arial" panose="020B0604020202020204" pitchFamily="34" charset="0"/>
              </a:rPr>
              <a:t>un aerogenerador que </a:t>
            </a:r>
            <a:r>
              <a:rPr lang="es-ES" sz="1200" spc="-3" dirty="0" smtClean="0">
                <a:latin typeface="Arial" panose="020B0604020202020204" pitchFamily="34" charset="0"/>
                <a:cs typeface="Arial" panose="020B0604020202020204" pitchFamily="34" charset="0"/>
              </a:rPr>
              <a:t>alimenta </a:t>
            </a:r>
            <a:r>
              <a:rPr lang="es-ES" sz="1200" dirty="0" smtClean="0">
                <a:latin typeface="Arial" panose="020B0604020202020204" pitchFamily="34" charset="0"/>
                <a:cs typeface="Arial" panose="020B0604020202020204" pitchFamily="34" charset="0"/>
              </a:rPr>
              <a:t> una </a:t>
            </a:r>
            <a:r>
              <a:rPr lang="es-ES" sz="1200" spc="-3" dirty="0" smtClean="0">
                <a:latin typeface="Arial" panose="020B0604020202020204" pitchFamily="34" charset="0"/>
                <a:cs typeface="Arial" panose="020B0604020202020204" pitchFamily="34" charset="0"/>
              </a:rPr>
              <a:t>carga sin ningún </a:t>
            </a:r>
            <a:r>
              <a:rPr lang="es-ES" sz="1200" dirty="0" smtClean="0">
                <a:latin typeface="Arial" panose="020B0604020202020204" pitchFamily="34" charset="0"/>
                <a:cs typeface="Arial" panose="020B0604020202020204" pitchFamily="34" charset="0"/>
              </a:rPr>
              <a:t>tipo de </a:t>
            </a:r>
            <a:r>
              <a:rPr lang="es-ES" sz="1200" spc="-3" dirty="0" smtClean="0">
                <a:latin typeface="Arial" panose="020B0604020202020204" pitchFamily="34" charset="0"/>
                <a:cs typeface="Arial" panose="020B0604020202020204" pitchFamily="34" charset="0"/>
              </a:rPr>
              <a:t>almacenamiento </a:t>
            </a:r>
            <a:r>
              <a:rPr lang="es-ES" sz="1200" dirty="0" smtClean="0">
                <a:latin typeface="Arial" panose="020B0604020202020204" pitchFamily="34" charset="0"/>
                <a:cs typeface="Arial" panose="020B0604020202020204" pitchFamily="34" charset="0"/>
              </a:rPr>
              <a:t>energético. </a:t>
            </a:r>
            <a:r>
              <a:rPr lang="es-ES" sz="1200" spc="-14" dirty="0" smtClean="0">
                <a:latin typeface="Arial" panose="020B0604020202020204" pitchFamily="34" charset="0"/>
                <a:cs typeface="Arial" panose="020B0604020202020204" pitchFamily="34" charset="0"/>
              </a:rPr>
              <a:t>Al </a:t>
            </a:r>
            <a:r>
              <a:rPr lang="es-ES" sz="1200" dirty="0" smtClean="0">
                <a:latin typeface="Arial" panose="020B0604020202020204" pitchFamily="34" charset="0"/>
                <a:cs typeface="Arial" panose="020B0604020202020204" pitchFamily="34" charset="0"/>
              </a:rPr>
              <a:t>considerar la </a:t>
            </a:r>
            <a:r>
              <a:rPr lang="es-ES" sz="1200" spc="-3" dirty="0" smtClean="0">
                <a:latin typeface="Arial" panose="020B0604020202020204" pitchFamily="34" charset="0"/>
                <a:cs typeface="Arial" panose="020B0604020202020204" pitchFamily="34" charset="0"/>
              </a:rPr>
              <a:t>variabilidad </a:t>
            </a:r>
            <a:r>
              <a:rPr lang="es-ES" sz="1200" dirty="0" smtClean="0">
                <a:latin typeface="Arial" panose="020B0604020202020204" pitchFamily="34" charset="0"/>
                <a:cs typeface="Arial" panose="020B0604020202020204" pitchFamily="34" charset="0"/>
              </a:rPr>
              <a:t>del recurso </a:t>
            </a:r>
            <a:r>
              <a:rPr lang="es-ES" sz="1200" spc="3"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eólico </a:t>
            </a:r>
            <a:r>
              <a:rPr lang="es-ES" sz="1200" spc="-3" dirty="0" smtClean="0">
                <a:latin typeface="Arial" panose="020B0604020202020204" pitchFamily="34" charset="0"/>
                <a:cs typeface="Arial" panose="020B0604020202020204" pitchFamily="34" charset="0"/>
              </a:rPr>
              <a:t>teniendo </a:t>
            </a:r>
            <a:r>
              <a:rPr lang="es-ES" sz="1200" dirty="0" smtClean="0">
                <a:latin typeface="Arial" panose="020B0604020202020204" pitchFamily="34" charset="0"/>
                <a:cs typeface="Arial" panose="020B0604020202020204" pitchFamily="34" charset="0"/>
              </a:rPr>
              <a:t>en </a:t>
            </a:r>
            <a:r>
              <a:rPr lang="es-ES" sz="1200" spc="-3" dirty="0" smtClean="0">
                <a:latin typeface="Arial" panose="020B0604020202020204" pitchFamily="34" charset="0"/>
                <a:cs typeface="Arial" panose="020B0604020202020204" pitchFamily="34" charset="0"/>
              </a:rPr>
              <a:t>cuenta </a:t>
            </a:r>
            <a:r>
              <a:rPr lang="es-ES" sz="1200" spc="-7" dirty="0" smtClean="0">
                <a:latin typeface="Arial" panose="020B0604020202020204" pitchFamily="34" charset="0"/>
                <a:cs typeface="Arial" panose="020B0604020202020204" pitchFamily="34" charset="0"/>
              </a:rPr>
              <a:t>que </a:t>
            </a:r>
            <a:r>
              <a:rPr lang="es-ES" sz="1200" dirty="0" smtClean="0">
                <a:latin typeface="Arial" panose="020B0604020202020204" pitchFamily="34" charset="0"/>
                <a:cs typeface="Arial" panose="020B0604020202020204" pitchFamily="34" charset="0"/>
              </a:rPr>
              <a:t>no en </a:t>
            </a:r>
            <a:r>
              <a:rPr lang="es-ES" sz="1200" spc="-3" dirty="0" smtClean="0">
                <a:latin typeface="Arial" panose="020B0604020202020204" pitchFamily="34" charset="0"/>
                <a:cs typeface="Arial" panose="020B0604020202020204" pitchFamily="34" charset="0"/>
              </a:rPr>
              <a:t>muchos </a:t>
            </a:r>
            <a:r>
              <a:rPr lang="es-ES" sz="1200" dirty="0" smtClean="0">
                <a:latin typeface="Arial" panose="020B0604020202020204" pitchFamily="34" charset="0"/>
                <a:cs typeface="Arial" panose="020B0604020202020204" pitchFamily="34" charset="0"/>
              </a:rPr>
              <a:t>terrenos </a:t>
            </a:r>
            <a:r>
              <a:rPr lang="es-ES" sz="1200" spc="-7" dirty="0" smtClean="0">
                <a:latin typeface="Arial" panose="020B0604020202020204" pitchFamily="34" charset="0"/>
                <a:cs typeface="Arial" panose="020B0604020202020204" pitchFamily="34" charset="0"/>
              </a:rPr>
              <a:t>se </a:t>
            </a:r>
            <a:r>
              <a:rPr lang="es-ES" sz="1200" spc="-3" dirty="0" smtClean="0">
                <a:latin typeface="Arial" panose="020B0604020202020204" pitchFamily="34" charset="0"/>
                <a:cs typeface="Arial" panose="020B0604020202020204" pitchFamily="34" charset="0"/>
              </a:rPr>
              <a:t>muestra </a:t>
            </a:r>
            <a:r>
              <a:rPr lang="es-ES" sz="1200" spc="-7" dirty="0" smtClean="0">
                <a:latin typeface="Arial" panose="020B0604020202020204" pitchFamily="34" charset="0"/>
                <a:cs typeface="Arial" panose="020B0604020202020204" pitchFamily="34" charset="0"/>
              </a:rPr>
              <a:t>una </a:t>
            </a:r>
            <a:r>
              <a:rPr lang="es-ES" sz="1200" spc="-3" dirty="0" smtClean="0">
                <a:latin typeface="Arial" panose="020B0604020202020204" pitchFamily="34" charset="0"/>
                <a:cs typeface="Arial" panose="020B0604020202020204" pitchFamily="34" charset="0"/>
              </a:rPr>
              <a:t>estabilidad </a:t>
            </a:r>
            <a:r>
              <a:rPr lang="es-ES" sz="1200" spc="-7" dirty="0" smtClean="0">
                <a:latin typeface="Arial" panose="020B0604020202020204" pitchFamily="34" charset="0"/>
                <a:cs typeface="Arial" panose="020B0604020202020204" pitchFamily="34" charset="0"/>
              </a:rPr>
              <a:t>en </a:t>
            </a:r>
            <a:r>
              <a:rPr lang="es-ES" sz="1200" spc="-3" dirty="0" smtClean="0">
                <a:latin typeface="Arial" panose="020B0604020202020204" pitchFamily="34" charset="0"/>
                <a:cs typeface="Arial" panose="020B0604020202020204" pitchFamily="34" charset="0"/>
              </a:rPr>
              <a:t>cuanto </a:t>
            </a:r>
            <a:r>
              <a:rPr lang="es-ES" sz="1200" dirty="0" smtClean="0">
                <a:latin typeface="Arial" panose="020B0604020202020204" pitchFamily="34" charset="0"/>
                <a:cs typeface="Arial" panose="020B0604020202020204" pitchFamily="34" charset="0"/>
              </a:rPr>
              <a:t>a </a:t>
            </a:r>
            <a:r>
              <a:rPr lang="es-ES" sz="1200" spc="-7" dirty="0" smtClean="0">
                <a:latin typeface="Arial" panose="020B0604020202020204" pitchFamily="34" charset="0"/>
                <a:cs typeface="Arial" panose="020B0604020202020204" pitchFamily="34" charset="0"/>
              </a:rPr>
              <a:t>la </a:t>
            </a:r>
            <a:r>
              <a:rPr lang="es-ES" sz="1200" spc="-3" dirty="0" smtClean="0">
                <a:latin typeface="Arial" panose="020B0604020202020204" pitchFamily="34" charset="0"/>
                <a:cs typeface="Arial" panose="020B0604020202020204" pitchFamily="34" charset="0"/>
              </a:rPr>
              <a:t> velocidad </a:t>
            </a:r>
            <a:r>
              <a:rPr lang="es-ES" sz="1200" dirty="0" smtClean="0">
                <a:latin typeface="Arial" panose="020B0604020202020204" pitchFamily="34" charset="0"/>
                <a:cs typeface="Arial" panose="020B0604020202020204" pitchFamily="34" charset="0"/>
              </a:rPr>
              <a:t>y </a:t>
            </a:r>
            <a:r>
              <a:rPr lang="es-ES" sz="1200" spc="-3" dirty="0" smtClean="0">
                <a:latin typeface="Arial" panose="020B0604020202020204" pitchFamily="34" charset="0"/>
                <a:cs typeface="Arial" panose="020B0604020202020204" pitchFamily="34" charset="0"/>
              </a:rPr>
              <a:t>disponibilidad </a:t>
            </a:r>
            <a:r>
              <a:rPr lang="es-ES" sz="1200" dirty="0" smtClean="0">
                <a:latin typeface="Arial" panose="020B0604020202020204" pitchFamily="34" charset="0"/>
                <a:cs typeface="Arial" panose="020B0604020202020204" pitchFamily="34" charset="0"/>
              </a:rPr>
              <a:t>de </a:t>
            </a:r>
            <a:r>
              <a:rPr lang="es-ES" sz="1200" spc="-3" dirty="0" smtClean="0">
                <a:latin typeface="Arial" panose="020B0604020202020204" pitchFamily="34" charset="0"/>
                <a:cs typeface="Arial" panose="020B0604020202020204" pitchFamily="34" charset="0"/>
              </a:rPr>
              <a:t>este </a:t>
            </a:r>
            <a:r>
              <a:rPr lang="es-ES" sz="1200" dirty="0" smtClean="0">
                <a:latin typeface="Arial" panose="020B0604020202020204" pitchFamily="34" charset="0"/>
                <a:cs typeface="Arial" panose="020B0604020202020204" pitchFamily="34" charset="0"/>
              </a:rPr>
              <a:t>recurso, </a:t>
            </a:r>
            <a:r>
              <a:rPr lang="es-ES" sz="1200" spc="-7" dirty="0" smtClean="0">
                <a:latin typeface="Arial" panose="020B0604020202020204" pitchFamily="34" charset="0"/>
                <a:cs typeface="Arial" panose="020B0604020202020204" pitchFamily="34" charset="0"/>
              </a:rPr>
              <a:t>se </a:t>
            </a:r>
            <a:r>
              <a:rPr lang="es-ES" sz="1200" dirty="0" smtClean="0">
                <a:latin typeface="Arial" panose="020B0604020202020204" pitchFamily="34" charset="0"/>
                <a:cs typeface="Arial" panose="020B0604020202020204" pitchFamily="34" charset="0"/>
              </a:rPr>
              <a:t>requiere un tipo de almacenamiento </a:t>
            </a:r>
            <a:r>
              <a:rPr lang="es-ES" sz="1200" spc="-3" dirty="0" smtClean="0">
                <a:latin typeface="Arial" panose="020B0604020202020204" pitchFamily="34" charset="0"/>
                <a:cs typeface="Arial" panose="020B0604020202020204" pitchFamily="34" charset="0"/>
              </a:rPr>
              <a:t>energético </a:t>
            </a:r>
            <a:r>
              <a:rPr lang="es-ES" sz="1200" dirty="0" smtClean="0">
                <a:latin typeface="Arial" panose="020B0604020202020204" pitchFamily="34" charset="0"/>
                <a:cs typeface="Arial" panose="020B0604020202020204" pitchFamily="34" charset="0"/>
              </a:rPr>
              <a:t>para </a:t>
            </a:r>
            <a:r>
              <a:rPr lang="es-ES" sz="1200" spc="-194"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así</a:t>
            </a:r>
            <a:r>
              <a:rPr lang="es-ES" sz="1200"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almacenar</a:t>
            </a:r>
            <a:r>
              <a:rPr lang="es-ES" sz="1200" dirty="0" smtClean="0">
                <a:latin typeface="Arial" panose="020B0604020202020204" pitchFamily="34" charset="0"/>
                <a:cs typeface="Arial" panose="020B0604020202020204" pitchFamily="34" charset="0"/>
              </a:rPr>
              <a:t> </a:t>
            </a:r>
            <a:r>
              <a:rPr lang="es-ES" sz="1200" spc="-7" dirty="0" smtClean="0">
                <a:latin typeface="Arial" panose="020B0604020202020204" pitchFamily="34" charset="0"/>
                <a:cs typeface="Arial" panose="020B0604020202020204" pitchFamily="34" charset="0"/>
              </a:rPr>
              <a:t>el</a:t>
            </a:r>
            <a:r>
              <a:rPr lang="es-ES" sz="1200"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excedente</a:t>
            </a:r>
            <a:r>
              <a:rPr lang="es-ES" sz="1200" spc="7"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de</a:t>
            </a:r>
            <a:r>
              <a:rPr lang="es-ES" sz="1200" spc="3"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energía</a:t>
            </a:r>
            <a:r>
              <a:rPr lang="es-ES" sz="1200" spc="3"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producida</a:t>
            </a:r>
            <a:r>
              <a:rPr lang="es-ES" sz="1200" spc="3"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en</a:t>
            </a:r>
            <a:r>
              <a:rPr lang="es-ES" sz="1200" spc="-14"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los</a:t>
            </a:r>
            <a:r>
              <a:rPr lang="es-ES" sz="1200" spc="-7"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horarios</a:t>
            </a:r>
            <a:r>
              <a:rPr lang="es-ES" sz="1200" spc="7"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punta.</a:t>
            </a:r>
            <a:endParaRPr lang="es-ES" sz="1200" dirty="0" smtClean="0">
              <a:latin typeface="Arial" panose="020B0604020202020204" pitchFamily="34" charset="0"/>
              <a:cs typeface="Arial" panose="020B0604020202020204" pitchFamily="34" charset="0"/>
            </a:endParaRPr>
          </a:p>
          <a:p>
            <a:pPr marL="8659" indent="306524" algn="just">
              <a:lnSpc>
                <a:spcPts val="2400"/>
              </a:lnSpc>
              <a:spcBef>
                <a:spcPts val="423"/>
              </a:spcBef>
            </a:pPr>
            <a:r>
              <a:rPr lang="es-ES" sz="1200" spc="-14" dirty="0" smtClean="0">
                <a:latin typeface="Arial" panose="020B0604020202020204" pitchFamily="34" charset="0"/>
                <a:cs typeface="Arial" panose="020B0604020202020204" pitchFamily="34" charset="0"/>
              </a:rPr>
              <a:t>Lo</a:t>
            </a:r>
            <a:r>
              <a:rPr lang="es-ES" sz="1200" spc="324"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habitual</a:t>
            </a:r>
            <a:r>
              <a:rPr lang="es-ES" sz="1200" spc="317"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son</a:t>
            </a:r>
            <a:r>
              <a:rPr lang="es-ES" sz="1200" spc="310"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los</a:t>
            </a:r>
            <a:r>
              <a:rPr lang="es-ES" sz="1200" spc="310"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sistemas</a:t>
            </a:r>
            <a:r>
              <a:rPr lang="es-ES" sz="1200" spc="307"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híbridos</a:t>
            </a:r>
            <a:r>
              <a:rPr lang="es-ES" sz="1200" spc="296"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que</a:t>
            </a:r>
            <a:r>
              <a:rPr lang="es-ES" sz="1200" spc="317"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combinan</a:t>
            </a:r>
            <a:r>
              <a:rPr lang="es-ES" sz="1200" spc="296"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la</a:t>
            </a:r>
            <a:r>
              <a:rPr lang="es-ES" sz="1200" spc="317"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generación</a:t>
            </a:r>
            <a:r>
              <a:rPr lang="es-ES" sz="1200" spc="310"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eólica</a:t>
            </a:r>
            <a:r>
              <a:rPr lang="es-ES" sz="1200" spc="307"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con</a:t>
            </a:r>
            <a:r>
              <a:rPr lang="es-ES" sz="1200" spc="310"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la</a:t>
            </a:r>
          </a:p>
          <a:p>
            <a:pPr algn="just">
              <a:lnSpc>
                <a:spcPts val="2400"/>
              </a:lnSpc>
              <a:spcBef>
                <a:spcPts val="17"/>
              </a:spcBef>
            </a:pPr>
            <a:r>
              <a:rPr lang="es-ES" sz="1200" spc="-3" dirty="0" smtClean="0">
                <a:latin typeface="Arial" panose="020B0604020202020204" pitchFamily="34" charset="0"/>
                <a:cs typeface="Arial" panose="020B0604020202020204" pitchFamily="34" charset="0"/>
              </a:rPr>
              <a:t>fotovoltaica </a:t>
            </a:r>
            <a:r>
              <a:rPr lang="es-ES" sz="1200" dirty="0" smtClean="0">
                <a:latin typeface="Arial" panose="020B0604020202020204" pitchFamily="34" charset="0"/>
                <a:cs typeface="Arial" panose="020B0604020202020204" pitchFamily="34" charset="0"/>
              </a:rPr>
              <a:t>más un banco de </a:t>
            </a:r>
            <a:r>
              <a:rPr lang="es-ES" sz="1200" spc="-3" dirty="0" smtClean="0">
                <a:latin typeface="Arial" panose="020B0604020202020204" pitchFamily="34" charset="0"/>
                <a:cs typeface="Arial" panose="020B0604020202020204" pitchFamily="34" charset="0"/>
              </a:rPr>
              <a:t>baterías, para alimentar cargas </a:t>
            </a:r>
            <a:r>
              <a:rPr lang="es-ES" sz="1200" dirty="0" smtClean="0">
                <a:latin typeface="Arial" panose="020B0604020202020204" pitchFamily="34" charset="0"/>
                <a:cs typeface="Arial" panose="020B0604020202020204" pitchFamily="34" charset="0"/>
              </a:rPr>
              <a:t>tanto en CC como </a:t>
            </a:r>
            <a:r>
              <a:rPr lang="es-ES" sz="1200" spc="10" dirty="0" smtClean="0">
                <a:latin typeface="Arial" panose="020B0604020202020204" pitchFamily="34" charset="0"/>
                <a:cs typeface="Arial" panose="020B0604020202020204" pitchFamily="34" charset="0"/>
              </a:rPr>
              <a:t>AC. </a:t>
            </a:r>
            <a:r>
              <a:rPr lang="es-ES" sz="1200" dirty="0" smtClean="0">
                <a:latin typeface="Arial" panose="020B0604020202020204" pitchFamily="34" charset="0"/>
                <a:cs typeface="Arial" panose="020B0604020202020204" pitchFamily="34" charset="0"/>
              </a:rPr>
              <a:t>El </a:t>
            </a:r>
            <a:r>
              <a:rPr lang="es-ES" sz="1200" spc="-3" dirty="0" smtClean="0">
                <a:latin typeface="Arial" panose="020B0604020202020204" pitchFamily="34" charset="0"/>
                <a:cs typeface="Arial" panose="020B0604020202020204" pitchFamily="34" charset="0"/>
              </a:rPr>
              <a:t>sistema </a:t>
            </a:r>
            <a:r>
              <a:rPr lang="es-ES" sz="1200" dirty="0" smtClean="0">
                <a:latin typeface="Arial" panose="020B0604020202020204" pitchFamily="34" charset="0"/>
                <a:cs typeface="Arial" panose="020B0604020202020204" pitchFamily="34" charset="0"/>
              </a:rPr>
              <a:t> </a:t>
            </a:r>
            <a:r>
              <a:rPr lang="es-ES" sz="1200" dirty="0" err="1" smtClean="0">
                <a:latin typeface="Arial" panose="020B0604020202020204" pitchFamily="34" charset="0"/>
                <a:cs typeface="Arial" panose="020B0604020202020204" pitchFamily="34" charset="0"/>
              </a:rPr>
              <a:t>diesel</a:t>
            </a:r>
            <a:r>
              <a:rPr lang="es-ES" sz="1200" dirty="0" smtClean="0">
                <a:latin typeface="Arial" panose="020B0604020202020204" pitchFamily="34" charset="0"/>
                <a:cs typeface="Arial" panose="020B0604020202020204" pitchFamily="34" charset="0"/>
              </a:rPr>
              <a:t>-eólico</a:t>
            </a:r>
            <a:r>
              <a:rPr lang="es-ES" sz="1200" spc="276"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puede</a:t>
            </a:r>
            <a:r>
              <a:rPr lang="es-ES" sz="1200" spc="273"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llegar</a:t>
            </a:r>
            <a:r>
              <a:rPr lang="es-ES" sz="1200" spc="283"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a</a:t>
            </a:r>
            <a:r>
              <a:rPr lang="es-ES" sz="1200" spc="290"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ser</a:t>
            </a:r>
            <a:r>
              <a:rPr lang="es-ES" sz="1200" spc="283" dirty="0" smtClean="0">
                <a:latin typeface="Arial" panose="020B0604020202020204" pitchFamily="34" charset="0"/>
                <a:cs typeface="Arial" panose="020B0604020202020204" pitchFamily="34" charset="0"/>
              </a:rPr>
              <a:t> </a:t>
            </a:r>
            <a:r>
              <a:rPr lang="es-ES" sz="1200" spc="-10" dirty="0" smtClean="0">
                <a:latin typeface="Arial" panose="020B0604020202020204" pitchFamily="34" charset="0"/>
                <a:cs typeface="Arial" panose="020B0604020202020204" pitchFamily="34" charset="0"/>
              </a:rPr>
              <a:t>de</a:t>
            </a:r>
            <a:r>
              <a:rPr lang="es-ES" sz="1200" spc="286"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la</a:t>
            </a:r>
            <a:r>
              <a:rPr lang="es-ES" sz="1200" spc="279"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forma</a:t>
            </a:r>
            <a:r>
              <a:rPr lang="es-ES" sz="1200" spc="286"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en</a:t>
            </a:r>
            <a:r>
              <a:rPr lang="es-ES" sz="1200" spc="283" dirty="0" smtClean="0">
                <a:latin typeface="Arial" panose="020B0604020202020204" pitchFamily="34" charset="0"/>
                <a:cs typeface="Arial" panose="020B0604020202020204" pitchFamily="34" charset="0"/>
              </a:rPr>
              <a:t> </a:t>
            </a:r>
            <a:r>
              <a:rPr lang="es-ES" sz="1200" spc="-7" dirty="0" smtClean="0">
                <a:latin typeface="Arial" panose="020B0604020202020204" pitchFamily="34" charset="0"/>
                <a:cs typeface="Arial" panose="020B0604020202020204" pitchFamily="34" charset="0"/>
              </a:rPr>
              <a:t>que</a:t>
            </a:r>
            <a:r>
              <a:rPr lang="es-ES" sz="1200" spc="290"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al</a:t>
            </a:r>
            <a:r>
              <a:rPr lang="es-ES" sz="1200" spc="273"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aumentar</a:t>
            </a:r>
            <a:r>
              <a:rPr lang="es-ES" sz="1200" spc="269"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el</a:t>
            </a:r>
            <a:r>
              <a:rPr lang="es-ES" sz="1200" spc="290"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viento</a:t>
            </a:r>
            <a:r>
              <a:rPr lang="es-ES" sz="1200" spc="283"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y</a:t>
            </a:r>
            <a:r>
              <a:rPr lang="es-ES" sz="1200" spc="256"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siendo</a:t>
            </a:r>
            <a:r>
              <a:rPr lang="es-ES" sz="1200" spc="286"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un </a:t>
            </a:r>
          </a:p>
          <a:p>
            <a:pPr marL="8659" marR="3464" algn="just">
              <a:lnSpc>
                <a:spcPts val="2400"/>
              </a:lnSpc>
            </a:pPr>
            <a:r>
              <a:rPr lang="es-ES" sz="1200" dirty="0" smtClean="0">
                <a:latin typeface="Arial" panose="020B0604020202020204" pitchFamily="34" charset="0"/>
                <a:cs typeface="Arial" panose="020B0604020202020204" pitchFamily="34" charset="0"/>
              </a:rPr>
              <a:t>aerogenerador </a:t>
            </a:r>
            <a:r>
              <a:rPr lang="es-ES" sz="1200" spc="-3" dirty="0" smtClean="0">
                <a:latin typeface="Arial" panose="020B0604020202020204" pitchFamily="34" charset="0"/>
                <a:cs typeface="Arial" panose="020B0604020202020204" pitchFamily="34" charset="0"/>
              </a:rPr>
              <a:t>grande </a:t>
            </a:r>
            <a:r>
              <a:rPr lang="es-ES" sz="1200" dirty="0" smtClean="0">
                <a:latin typeface="Arial" panose="020B0604020202020204" pitchFamily="34" charset="0"/>
                <a:cs typeface="Arial" panose="020B0604020202020204" pitchFamily="34" charset="0"/>
              </a:rPr>
              <a:t>puede </a:t>
            </a:r>
            <a:r>
              <a:rPr lang="es-ES" sz="1200" spc="-3" dirty="0" smtClean="0">
                <a:latin typeface="Arial" panose="020B0604020202020204" pitchFamily="34" charset="0"/>
                <a:cs typeface="Arial" panose="020B0604020202020204" pitchFamily="34" charset="0"/>
              </a:rPr>
              <a:t>llegar </a:t>
            </a:r>
            <a:r>
              <a:rPr lang="es-ES" sz="1200" dirty="0" smtClean="0">
                <a:latin typeface="Arial" panose="020B0604020202020204" pitchFamily="34" charset="0"/>
                <a:cs typeface="Arial" panose="020B0604020202020204" pitchFamily="34" charset="0"/>
              </a:rPr>
              <a:t>a desconectar el </a:t>
            </a:r>
            <a:r>
              <a:rPr lang="es-ES" sz="1200" spc="-3" dirty="0" smtClean="0">
                <a:latin typeface="Arial" panose="020B0604020202020204" pitchFamily="34" charset="0"/>
                <a:cs typeface="Arial" panose="020B0604020202020204" pitchFamily="34" charset="0"/>
              </a:rPr>
              <a:t>generador </a:t>
            </a:r>
            <a:r>
              <a:rPr lang="es-ES" sz="1200" spc="-3" dirty="0" err="1" smtClean="0">
                <a:latin typeface="Arial" panose="020B0604020202020204" pitchFamily="34" charset="0"/>
                <a:cs typeface="Arial" panose="020B0604020202020204" pitchFamily="34" charset="0"/>
              </a:rPr>
              <a:t>diesel</a:t>
            </a:r>
            <a:r>
              <a:rPr lang="es-ES" sz="1200" spc="-3" dirty="0" smtClean="0">
                <a:latin typeface="Arial" panose="020B0604020202020204" pitchFamily="34" charset="0"/>
                <a:cs typeface="Arial" panose="020B0604020202020204" pitchFamily="34" charset="0"/>
              </a:rPr>
              <a:t>, haciendo más </a:t>
            </a:r>
            <a:r>
              <a:rPr lang="es-ES" sz="1200" dirty="0" smtClean="0">
                <a:latin typeface="Arial" panose="020B0604020202020204" pitchFamily="34" charset="0"/>
                <a:cs typeface="Arial" panose="020B0604020202020204" pitchFamily="34" charset="0"/>
              </a:rPr>
              <a:t>eficiente el </a:t>
            </a:r>
            <a:r>
              <a:rPr lang="es-ES" sz="1200" spc="3"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consumo </a:t>
            </a:r>
            <a:r>
              <a:rPr lang="es-ES" sz="1200" dirty="0" smtClean="0">
                <a:latin typeface="Arial" panose="020B0604020202020204" pitchFamily="34" charset="0"/>
                <a:cs typeface="Arial" panose="020B0604020202020204" pitchFamily="34" charset="0"/>
              </a:rPr>
              <a:t>de </a:t>
            </a:r>
            <a:r>
              <a:rPr lang="es-ES" sz="1200" dirty="0" err="1" smtClean="0">
                <a:latin typeface="Arial" panose="020B0604020202020204" pitchFamily="34" charset="0"/>
                <a:cs typeface="Arial" panose="020B0604020202020204" pitchFamily="34" charset="0"/>
              </a:rPr>
              <a:t>diesel</a:t>
            </a:r>
            <a:r>
              <a:rPr lang="es-ES" sz="1200"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optimizando los recursos. </a:t>
            </a:r>
            <a:r>
              <a:rPr lang="es-ES" sz="1200" dirty="0" smtClean="0">
                <a:latin typeface="Arial" panose="020B0604020202020204" pitchFamily="34" charset="0"/>
                <a:cs typeface="Arial" panose="020B0604020202020204" pitchFamily="34" charset="0"/>
              </a:rPr>
              <a:t>En la actualidad </a:t>
            </a:r>
            <a:r>
              <a:rPr lang="es-ES" sz="1200" spc="-3" dirty="0" smtClean="0">
                <a:latin typeface="Arial" panose="020B0604020202020204" pitchFamily="34" charset="0"/>
                <a:cs typeface="Arial" panose="020B0604020202020204" pitchFamily="34" charset="0"/>
              </a:rPr>
              <a:t>existen aerogeneradores </a:t>
            </a:r>
            <a:r>
              <a:rPr lang="es-ES" sz="1200" dirty="0" smtClean="0">
                <a:latin typeface="Arial" panose="020B0604020202020204" pitchFamily="34" charset="0"/>
                <a:cs typeface="Arial" panose="020B0604020202020204" pitchFamily="34" charset="0"/>
              </a:rPr>
              <a:t>con la </a:t>
            </a:r>
            <a:r>
              <a:rPr lang="es-ES" sz="1200" spc="3"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capacidad de </a:t>
            </a:r>
            <a:r>
              <a:rPr lang="es-ES" sz="1200" spc="-3" dirty="0" smtClean="0">
                <a:latin typeface="Arial" panose="020B0604020202020204" pitchFamily="34" charset="0"/>
                <a:cs typeface="Arial" panose="020B0604020202020204" pitchFamily="34" charset="0"/>
              </a:rPr>
              <a:t>controlar </a:t>
            </a:r>
            <a:r>
              <a:rPr lang="es-ES" sz="1200" dirty="0" smtClean="0">
                <a:latin typeface="Arial" panose="020B0604020202020204" pitchFamily="34" charset="0"/>
                <a:cs typeface="Arial" panose="020B0604020202020204" pitchFamily="34" charset="0"/>
              </a:rPr>
              <a:t>la </a:t>
            </a:r>
            <a:r>
              <a:rPr lang="es-ES" sz="1200" spc="-3" dirty="0" smtClean="0">
                <a:latin typeface="Arial" panose="020B0604020202020204" pitchFamily="34" charset="0"/>
                <a:cs typeface="Arial" panose="020B0604020202020204" pitchFamily="34" charset="0"/>
              </a:rPr>
              <a:t>potencia</a:t>
            </a:r>
            <a:r>
              <a:rPr lang="es-ES" sz="1200"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así</a:t>
            </a:r>
            <a:r>
              <a:rPr lang="es-ES" sz="1200" spc="198"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entregar </a:t>
            </a:r>
            <a:r>
              <a:rPr lang="es-ES" sz="1200" dirty="0" smtClean="0">
                <a:latin typeface="Arial" panose="020B0604020202020204" pitchFamily="34" charset="0"/>
                <a:cs typeface="Arial" panose="020B0604020202020204" pitchFamily="34" charset="0"/>
              </a:rPr>
              <a:t>una cantidad de </a:t>
            </a:r>
            <a:r>
              <a:rPr lang="es-ES" sz="1200" spc="-3" dirty="0" smtClean="0">
                <a:latin typeface="Arial" panose="020B0604020202020204" pitchFamily="34" charset="0"/>
                <a:cs typeface="Arial" panose="020B0604020202020204" pitchFamily="34" charset="0"/>
              </a:rPr>
              <a:t>potencia</a:t>
            </a:r>
            <a:r>
              <a:rPr lang="es-ES" sz="1200" spc="198"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pareja</a:t>
            </a:r>
            <a:r>
              <a:rPr lang="es-ES" sz="1200" spc="198"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no </a:t>
            </a:r>
            <a:r>
              <a:rPr lang="es-ES" sz="1200" spc="-3" dirty="0" smtClean="0">
                <a:latin typeface="Arial" panose="020B0604020202020204" pitchFamily="34" charset="0"/>
                <a:cs typeface="Arial" panose="020B0604020202020204" pitchFamily="34" charset="0"/>
              </a:rPr>
              <a:t>dependiendo </a:t>
            </a:r>
            <a:r>
              <a:rPr lang="es-ES" sz="1200" dirty="0" smtClean="0">
                <a:latin typeface="Arial" panose="020B0604020202020204" pitchFamily="34" charset="0"/>
                <a:cs typeface="Arial" panose="020B0604020202020204" pitchFamily="34" charset="0"/>
              </a:rPr>
              <a:t> de las </a:t>
            </a:r>
            <a:r>
              <a:rPr lang="es-ES" sz="1200" spc="-3" dirty="0" smtClean="0">
                <a:latin typeface="Arial" panose="020B0604020202020204" pitchFamily="34" charset="0"/>
                <a:cs typeface="Arial" panose="020B0604020202020204" pitchFamily="34" charset="0"/>
              </a:rPr>
              <a:t>fluctuaciones </a:t>
            </a:r>
            <a:r>
              <a:rPr lang="es-ES" sz="1200" dirty="0" smtClean="0">
                <a:latin typeface="Arial" panose="020B0604020202020204" pitchFamily="34" charset="0"/>
                <a:cs typeface="Arial" panose="020B0604020202020204" pitchFamily="34" charset="0"/>
              </a:rPr>
              <a:t>de la </a:t>
            </a:r>
            <a:r>
              <a:rPr lang="es-ES" sz="1200" spc="-3" dirty="0" smtClean="0">
                <a:latin typeface="Arial" panose="020B0604020202020204" pitchFamily="34" charset="0"/>
                <a:cs typeface="Arial" panose="020B0604020202020204" pitchFamily="34" charset="0"/>
              </a:rPr>
              <a:t>velocidad </a:t>
            </a:r>
            <a:r>
              <a:rPr lang="es-ES" sz="1200" spc="-7" dirty="0" smtClean="0">
                <a:latin typeface="Arial" panose="020B0604020202020204" pitchFamily="34" charset="0"/>
                <a:cs typeface="Arial" panose="020B0604020202020204" pitchFamily="34" charset="0"/>
              </a:rPr>
              <a:t>del </a:t>
            </a:r>
            <a:r>
              <a:rPr lang="es-ES" sz="1200" spc="-3" dirty="0" smtClean="0">
                <a:latin typeface="Arial" panose="020B0604020202020204" pitchFamily="34" charset="0"/>
                <a:cs typeface="Arial" panose="020B0604020202020204" pitchFamily="34" charset="0"/>
              </a:rPr>
              <a:t>viento, </a:t>
            </a:r>
            <a:r>
              <a:rPr lang="es-ES" sz="1200" dirty="0" smtClean="0">
                <a:latin typeface="Arial" panose="020B0604020202020204" pitchFamily="34" charset="0"/>
                <a:cs typeface="Arial" panose="020B0604020202020204" pitchFamily="34" charset="0"/>
              </a:rPr>
              <a:t>pero </a:t>
            </a:r>
            <a:r>
              <a:rPr lang="es-ES" sz="1200" spc="-3" dirty="0" smtClean="0">
                <a:latin typeface="Arial" panose="020B0604020202020204" pitchFamily="34" charset="0"/>
                <a:cs typeface="Arial" panose="020B0604020202020204" pitchFamily="34" charset="0"/>
              </a:rPr>
              <a:t>esta tecnología sufre </a:t>
            </a:r>
            <a:r>
              <a:rPr lang="es-ES" sz="1200" dirty="0" smtClean="0">
                <a:latin typeface="Arial" panose="020B0604020202020204" pitchFamily="34" charset="0"/>
                <a:cs typeface="Arial" panose="020B0604020202020204" pitchFamily="34" charset="0"/>
              </a:rPr>
              <a:t>de </a:t>
            </a:r>
            <a:r>
              <a:rPr lang="es-ES" sz="1200" spc="-10" dirty="0" smtClean="0">
                <a:latin typeface="Arial" panose="020B0604020202020204" pitchFamily="34" charset="0"/>
                <a:cs typeface="Arial" panose="020B0604020202020204" pitchFamily="34" charset="0"/>
              </a:rPr>
              <a:t>un </a:t>
            </a:r>
            <a:r>
              <a:rPr lang="es-ES" sz="1200" dirty="0" smtClean="0">
                <a:latin typeface="Arial" panose="020B0604020202020204" pitchFamily="34" charset="0"/>
                <a:cs typeface="Arial" panose="020B0604020202020204" pitchFamily="34" charset="0"/>
              </a:rPr>
              <a:t>precio</a:t>
            </a:r>
            <a:r>
              <a:rPr lang="es-ES" sz="1200" spc="205"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más </a:t>
            </a:r>
            <a:r>
              <a:rPr lang="es-ES" sz="1200" spc="7"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elevado </a:t>
            </a:r>
            <a:r>
              <a:rPr lang="es-ES" sz="1200" dirty="0" smtClean="0">
                <a:latin typeface="Arial" panose="020B0604020202020204" pitchFamily="34" charset="0"/>
                <a:cs typeface="Arial" panose="020B0604020202020204" pitchFamily="34" charset="0"/>
              </a:rPr>
              <a:t>y en un </a:t>
            </a:r>
            <a:r>
              <a:rPr lang="es-ES" sz="1200" spc="-3" dirty="0" smtClean="0">
                <a:latin typeface="Arial" panose="020B0604020202020204" pitchFamily="34" charset="0"/>
                <a:cs typeface="Arial" panose="020B0604020202020204" pitchFamily="34" charset="0"/>
              </a:rPr>
              <a:t>sistema aislado </a:t>
            </a:r>
            <a:r>
              <a:rPr lang="es-ES" sz="1200" dirty="0" smtClean="0">
                <a:latin typeface="Arial" panose="020B0604020202020204" pitchFamily="34" charset="0"/>
                <a:cs typeface="Arial" panose="020B0604020202020204" pitchFamily="34" charset="0"/>
              </a:rPr>
              <a:t>no es </a:t>
            </a:r>
            <a:r>
              <a:rPr lang="es-ES" sz="1200" spc="-10" dirty="0" smtClean="0">
                <a:latin typeface="Arial" panose="020B0604020202020204" pitchFamily="34" charset="0"/>
                <a:cs typeface="Arial" panose="020B0604020202020204" pitchFamily="34" charset="0"/>
              </a:rPr>
              <a:t>de </a:t>
            </a:r>
            <a:r>
              <a:rPr lang="es-ES" sz="1200" spc="-3" dirty="0" smtClean="0">
                <a:latin typeface="Arial" panose="020B0604020202020204" pitchFamily="34" charset="0"/>
                <a:cs typeface="Arial" panose="020B0604020202020204" pitchFamily="34" charset="0"/>
              </a:rPr>
              <a:t>gran provecho siendo </a:t>
            </a:r>
            <a:r>
              <a:rPr lang="es-ES" sz="1200" dirty="0" smtClean="0">
                <a:latin typeface="Arial" panose="020B0604020202020204" pitchFamily="34" charset="0"/>
                <a:cs typeface="Arial" panose="020B0604020202020204" pitchFamily="34" charset="0"/>
              </a:rPr>
              <a:t>más </a:t>
            </a:r>
            <a:r>
              <a:rPr lang="es-ES" sz="1200" spc="-3" dirty="0" smtClean="0">
                <a:latin typeface="Arial" panose="020B0604020202020204" pitchFamily="34" charset="0"/>
                <a:cs typeface="Arial" panose="020B0604020202020204" pitchFamily="34" charset="0"/>
              </a:rPr>
              <a:t>eficiente </a:t>
            </a:r>
            <a:r>
              <a:rPr lang="es-ES" sz="1200" spc="-7" dirty="0" smtClean="0">
                <a:latin typeface="Arial" panose="020B0604020202020204" pitchFamily="34" charset="0"/>
                <a:cs typeface="Arial" panose="020B0604020202020204" pitchFamily="34" charset="0"/>
              </a:rPr>
              <a:t>una </a:t>
            </a:r>
            <a:r>
              <a:rPr lang="es-ES" sz="1200" spc="-3" dirty="0" smtClean="0">
                <a:latin typeface="Arial" panose="020B0604020202020204" pitchFamily="34" charset="0"/>
                <a:cs typeface="Arial" panose="020B0604020202020204" pitchFamily="34" charset="0"/>
              </a:rPr>
              <a:t>tecnología </a:t>
            </a:r>
            <a:r>
              <a:rPr lang="es-ES" sz="1200"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robusta</a:t>
            </a:r>
            <a:r>
              <a:rPr lang="es-ES" sz="1200" dirty="0" smtClean="0">
                <a:latin typeface="Arial" panose="020B0604020202020204" pitchFamily="34" charset="0"/>
                <a:cs typeface="Arial" panose="020B0604020202020204" pitchFamily="34" charset="0"/>
              </a:rPr>
              <a:t> y</a:t>
            </a:r>
            <a:r>
              <a:rPr lang="es-ES" sz="1200" spc="3"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sencilla,</a:t>
            </a:r>
            <a:r>
              <a:rPr lang="es-ES" sz="1200" spc="3"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algunos</a:t>
            </a:r>
            <a:r>
              <a:rPr lang="es-ES" sz="1200"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ejemplos</a:t>
            </a:r>
            <a:r>
              <a:rPr lang="es-ES" sz="1200" dirty="0" smtClean="0">
                <a:latin typeface="Arial" panose="020B0604020202020204" pitchFamily="34" charset="0"/>
                <a:cs typeface="Arial" panose="020B0604020202020204" pitchFamily="34" charset="0"/>
              </a:rPr>
              <a:t> de</a:t>
            </a:r>
            <a:r>
              <a:rPr lang="es-ES" sz="1200" spc="3"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las</a:t>
            </a:r>
            <a:r>
              <a:rPr lang="es-ES" sz="1200" spc="3"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configuraciones</a:t>
            </a:r>
            <a:r>
              <a:rPr lang="es-ES" sz="1200" dirty="0" smtClean="0">
                <a:latin typeface="Arial" panose="020B0604020202020204" pitchFamily="34" charset="0"/>
                <a:cs typeface="Arial" panose="020B0604020202020204" pitchFamily="34" charset="0"/>
              </a:rPr>
              <a:t> de</a:t>
            </a:r>
            <a:r>
              <a:rPr lang="es-ES" sz="1200" spc="3"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sistemas</a:t>
            </a:r>
            <a:r>
              <a:rPr lang="es-ES" sz="1200"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aislados</a:t>
            </a:r>
            <a:r>
              <a:rPr lang="es-ES" sz="1200" spc="198"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son</a:t>
            </a:r>
            <a:r>
              <a:rPr lang="es-ES" sz="1200" spc="198"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las </a:t>
            </a:r>
            <a:r>
              <a:rPr lang="es-ES" sz="1200" spc="3"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siguientes:</a:t>
            </a:r>
            <a:endParaRPr lang="es-ES" sz="1200" dirty="0" smtClean="0">
              <a:latin typeface="Arial" panose="020B0604020202020204" pitchFamily="34" charset="0"/>
              <a:cs typeface="Arial" panose="020B0604020202020204" pitchFamily="34" charset="0"/>
            </a:endParaRPr>
          </a:p>
          <a:p>
            <a:pPr marL="8659" marR="3464" algn="just">
              <a:lnSpc>
                <a:spcPct val="143100"/>
              </a:lnSpc>
              <a:spcBef>
                <a:spcPts val="14"/>
              </a:spcBef>
            </a:pPr>
            <a:endParaRPr lang="es-ES" sz="800" dirty="0" smtClean="0">
              <a:latin typeface="Times New Roman"/>
              <a:cs typeface="Times New Roman"/>
            </a:endParaRPr>
          </a:p>
          <a:p>
            <a:pPr marL="0" marR="0" indent="0" algn="l" defTabSz="914400" rtl="0" eaLnBrk="1" fontAlgn="auto" latinLnBrk="0" hangingPunct="1">
              <a:lnSpc>
                <a:spcPct val="100000"/>
              </a:lnSpc>
              <a:spcBef>
                <a:spcPts val="0"/>
              </a:spcBef>
              <a:spcAft>
                <a:spcPts val="0"/>
              </a:spcAft>
              <a:buClrTx/>
              <a:buSzTx/>
              <a:buFontTx/>
              <a:buNone/>
              <a:tabLst/>
              <a:defRPr/>
            </a:pPr>
            <a:r>
              <a:rPr lang="es-ES" sz="1200" spc="-14" dirty="0" smtClean="0">
                <a:latin typeface="Times New Roman"/>
                <a:cs typeface="Times New Roman"/>
              </a:rPr>
              <a:t>Al</a:t>
            </a:r>
            <a:r>
              <a:rPr lang="es-ES" sz="1200" spc="-10" dirty="0" smtClean="0">
                <a:latin typeface="Times New Roman"/>
                <a:cs typeface="Times New Roman"/>
              </a:rPr>
              <a:t> </a:t>
            </a:r>
            <a:r>
              <a:rPr lang="es-ES" sz="1200" dirty="0" smtClean="0">
                <a:latin typeface="Times New Roman"/>
                <a:cs typeface="Times New Roman"/>
              </a:rPr>
              <a:t>pensar</a:t>
            </a:r>
            <a:r>
              <a:rPr lang="es-ES" sz="1200" spc="3" dirty="0" smtClean="0">
                <a:latin typeface="Times New Roman"/>
                <a:cs typeface="Times New Roman"/>
              </a:rPr>
              <a:t> </a:t>
            </a:r>
            <a:r>
              <a:rPr lang="es-ES" sz="1200" dirty="0" smtClean="0">
                <a:latin typeface="Times New Roman"/>
                <a:cs typeface="Times New Roman"/>
              </a:rPr>
              <a:t>en</a:t>
            </a:r>
            <a:r>
              <a:rPr lang="es-ES" sz="1200" spc="3" dirty="0" smtClean="0">
                <a:latin typeface="Times New Roman"/>
                <a:cs typeface="Times New Roman"/>
              </a:rPr>
              <a:t> </a:t>
            </a:r>
            <a:r>
              <a:rPr lang="es-ES" sz="1200" dirty="0" smtClean="0">
                <a:latin typeface="Times New Roman"/>
                <a:cs typeface="Times New Roman"/>
              </a:rPr>
              <a:t>un</a:t>
            </a:r>
            <a:r>
              <a:rPr lang="es-ES" sz="1200" spc="3" dirty="0" smtClean="0">
                <a:latin typeface="Times New Roman"/>
                <a:cs typeface="Times New Roman"/>
              </a:rPr>
              <a:t> </a:t>
            </a:r>
            <a:r>
              <a:rPr lang="es-ES" sz="1200" spc="-7" dirty="0" smtClean="0">
                <a:latin typeface="Times New Roman"/>
                <a:cs typeface="Times New Roman"/>
              </a:rPr>
              <a:t>sistema</a:t>
            </a:r>
            <a:r>
              <a:rPr lang="es-ES" sz="1200" spc="-3" dirty="0" smtClean="0">
                <a:latin typeface="Times New Roman"/>
                <a:cs typeface="Times New Roman"/>
              </a:rPr>
              <a:t> </a:t>
            </a:r>
            <a:r>
              <a:rPr lang="es-ES" sz="1200" dirty="0" smtClean="0">
                <a:latin typeface="Times New Roman"/>
                <a:cs typeface="Times New Roman"/>
              </a:rPr>
              <a:t>de</a:t>
            </a:r>
            <a:r>
              <a:rPr lang="es-ES" sz="1200" spc="3" dirty="0" smtClean="0">
                <a:latin typeface="Times New Roman"/>
                <a:cs typeface="Times New Roman"/>
              </a:rPr>
              <a:t> </a:t>
            </a:r>
            <a:r>
              <a:rPr lang="es-ES" sz="1200" spc="-3" dirty="0" smtClean="0">
                <a:latin typeface="Times New Roman"/>
                <a:cs typeface="Times New Roman"/>
              </a:rPr>
              <a:t>generación</a:t>
            </a:r>
            <a:r>
              <a:rPr lang="es-ES" sz="1200" dirty="0" smtClean="0">
                <a:latin typeface="Times New Roman"/>
                <a:cs typeface="Times New Roman"/>
              </a:rPr>
              <a:t> para</a:t>
            </a:r>
            <a:r>
              <a:rPr lang="es-ES" sz="1200" spc="3" dirty="0" smtClean="0">
                <a:latin typeface="Times New Roman"/>
                <a:cs typeface="Times New Roman"/>
              </a:rPr>
              <a:t> </a:t>
            </a:r>
            <a:r>
              <a:rPr lang="es-ES" sz="1200" spc="-7" dirty="0" smtClean="0">
                <a:latin typeface="Times New Roman"/>
                <a:cs typeface="Times New Roman"/>
              </a:rPr>
              <a:t>una</a:t>
            </a:r>
            <a:r>
              <a:rPr lang="es-ES" sz="1200" spc="-3" dirty="0" smtClean="0">
                <a:latin typeface="Times New Roman"/>
                <a:cs typeface="Times New Roman"/>
              </a:rPr>
              <a:t> zona</a:t>
            </a:r>
            <a:r>
              <a:rPr lang="es-ES" sz="1200" dirty="0" smtClean="0">
                <a:latin typeface="Times New Roman"/>
                <a:cs typeface="Times New Roman"/>
              </a:rPr>
              <a:t> </a:t>
            </a:r>
            <a:r>
              <a:rPr lang="es-ES" sz="1200" spc="-3" dirty="0" smtClean="0">
                <a:latin typeface="Times New Roman"/>
                <a:cs typeface="Times New Roman"/>
              </a:rPr>
              <a:t>aislada</a:t>
            </a:r>
            <a:r>
              <a:rPr lang="es-ES" sz="1200" dirty="0" smtClean="0">
                <a:latin typeface="Times New Roman"/>
                <a:cs typeface="Times New Roman"/>
              </a:rPr>
              <a:t> </a:t>
            </a:r>
            <a:r>
              <a:rPr lang="es-ES" sz="1200" spc="-7" dirty="0" smtClean="0">
                <a:latin typeface="Times New Roman"/>
                <a:cs typeface="Times New Roman"/>
              </a:rPr>
              <a:t>se</a:t>
            </a:r>
            <a:r>
              <a:rPr lang="es-ES" sz="1200" spc="-3" dirty="0" smtClean="0">
                <a:latin typeface="Times New Roman"/>
                <a:cs typeface="Times New Roman"/>
              </a:rPr>
              <a:t> debe</a:t>
            </a:r>
            <a:r>
              <a:rPr lang="es-ES" sz="1200" spc="198" dirty="0" smtClean="0">
                <a:latin typeface="Times New Roman"/>
                <a:cs typeface="Times New Roman"/>
              </a:rPr>
              <a:t> </a:t>
            </a:r>
            <a:r>
              <a:rPr lang="es-ES" sz="1200" spc="-3" dirty="0" smtClean="0">
                <a:latin typeface="Times New Roman"/>
                <a:cs typeface="Times New Roman"/>
              </a:rPr>
              <a:t>considerar</a:t>
            </a:r>
            <a:r>
              <a:rPr lang="es-ES" sz="1200" spc="198" dirty="0" smtClean="0">
                <a:latin typeface="Times New Roman"/>
                <a:cs typeface="Times New Roman"/>
              </a:rPr>
              <a:t> </a:t>
            </a:r>
            <a:r>
              <a:rPr lang="es-ES" sz="1200" spc="-7" dirty="0" smtClean="0">
                <a:latin typeface="Times New Roman"/>
                <a:cs typeface="Times New Roman"/>
              </a:rPr>
              <a:t>la </a:t>
            </a:r>
            <a:r>
              <a:rPr lang="es-ES" sz="1200" spc="-3" dirty="0" smtClean="0">
                <a:latin typeface="Times New Roman"/>
                <a:cs typeface="Times New Roman"/>
              </a:rPr>
              <a:t> cantidad</a:t>
            </a:r>
            <a:r>
              <a:rPr lang="es-ES" sz="1200" spc="27" dirty="0" smtClean="0">
                <a:latin typeface="Times New Roman"/>
                <a:cs typeface="Times New Roman"/>
              </a:rPr>
              <a:t> </a:t>
            </a:r>
            <a:r>
              <a:rPr lang="es-ES" sz="1200" dirty="0" smtClean="0">
                <a:latin typeface="Times New Roman"/>
                <a:cs typeface="Times New Roman"/>
              </a:rPr>
              <a:t>de</a:t>
            </a:r>
            <a:r>
              <a:rPr lang="es-ES" sz="1200" spc="31" dirty="0" smtClean="0">
                <a:latin typeface="Times New Roman"/>
                <a:cs typeface="Times New Roman"/>
              </a:rPr>
              <a:t> </a:t>
            </a:r>
            <a:r>
              <a:rPr lang="es-ES" sz="1200" dirty="0" smtClean="0">
                <a:latin typeface="Times New Roman"/>
                <a:cs typeface="Times New Roman"/>
              </a:rPr>
              <a:t>materia</a:t>
            </a:r>
            <a:r>
              <a:rPr lang="es-ES" sz="1200" spc="31" dirty="0" smtClean="0">
                <a:latin typeface="Times New Roman"/>
                <a:cs typeface="Times New Roman"/>
              </a:rPr>
              <a:t> </a:t>
            </a:r>
            <a:r>
              <a:rPr lang="es-ES" sz="1200" spc="-3" dirty="0" smtClean="0">
                <a:latin typeface="Times New Roman"/>
                <a:cs typeface="Times New Roman"/>
              </a:rPr>
              <a:t>prima</a:t>
            </a:r>
            <a:r>
              <a:rPr lang="es-ES" sz="1200" spc="34" dirty="0" smtClean="0">
                <a:latin typeface="Times New Roman"/>
                <a:cs typeface="Times New Roman"/>
              </a:rPr>
              <a:t> </a:t>
            </a:r>
            <a:r>
              <a:rPr lang="es-ES" sz="1200" dirty="0" smtClean="0">
                <a:latin typeface="Times New Roman"/>
                <a:cs typeface="Times New Roman"/>
              </a:rPr>
              <a:t>para</a:t>
            </a:r>
            <a:r>
              <a:rPr lang="es-ES" sz="1200" spc="31" dirty="0" smtClean="0">
                <a:latin typeface="Times New Roman"/>
                <a:cs typeface="Times New Roman"/>
              </a:rPr>
              <a:t> </a:t>
            </a:r>
            <a:r>
              <a:rPr lang="es-ES" sz="1200" dirty="0" smtClean="0">
                <a:latin typeface="Times New Roman"/>
                <a:cs typeface="Times New Roman"/>
              </a:rPr>
              <a:t>la</a:t>
            </a:r>
            <a:r>
              <a:rPr lang="es-ES" sz="1200" spc="31" dirty="0" smtClean="0">
                <a:latin typeface="Times New Roman"/>
                <a:cs typeface="Times New Roman"/>
              </a:rPr>
              <a:t> </a:t>
            </a:r>
            <a:r>
              <a:rPr lang="es-ES" sz="1200" spc="-3" dirty="0" smtClean="0">
                <a:latin typeface="Times New Roman"/>
                <a:cs typeface="Times New Roman"/>
              </a:rPr>
              <a:t>producción</a:t>
            </a:r>
            <a:r>
              <a:rPr lang="es-ES" sz="1200" spc="31" dirty="0" smtClean="0">
                <a:latin typeface="Times New Roman"/>
                <a:cs typeface="Times New Roman"/>
              </a:rPr>
              <a:t> </a:t>
            </a:r>
            <a:r>
              <a:rPr lang="es-ES" sz="1200" dirty="0" smtClean="0">
                <a:latin typeface="Times New Roman"/>
                <a:cs typeface="Times New Roman"/>
              </a:rPr>
              <a:t>de</a:t>
            </a:r>
            <a:r>
              <a:rPr lang="es-ES" sz="1200" spc="31" dirty="0" smtClean="0">
                <a:latin typeface="Times New Roman"/>
                <a:cs typeface="Times New Roman"/>
              </a:rPr>
              <a:t> </a:t>
            </a:r>
            <a:r>
              <a:rPr lang="es-ES" sz="1200" spc="-3" dirty="0" smtClean="0">
                <a:latin typeface="Times New Roman"/>
                <a:cs typeface="Times New Roman"/>
              </a:rPr>
              <a:t>energía</a:t>
            </a:r>
            <a:r>
              <a:rPr lang="es-ES" sz="1200" spc="31" dirty="0" smtClean="0">
                <a:latin typeface="Times New Roman"/>
                <a:cs typeface="Times New Roman"/>
              </a:rPr>
              <a:t> </a:t>
            </a:r>
            <a:r>
              <a:rPr lang="es-ES" sz="1200" spc="10" dirty="0" smtClean="0">
                <a:latin typeface="Times New Roman"/>
                <a:cs typeface="Times New Roman"/>
              </a:rPr>
              <a:t>como</a:t>
            </a:r>
            <a:r>
              <a:rPr lang="es-ES" sz="1200" spc="27" dirty="0" smtClean="0">
                <a:latin typeface="Times New Roman"/>
                <a:cs typeface="Times New Roman"/>
              </a:rPr>
              <a:t> </a:t>
            </a:r>
            <a:r>
              <a:rPr lang="es-ES" sz="1200" dirty="0" smtClean="0">
                <a:latin typeface="Times New Roman"/>
                <a:cs typeface="Times New Roman"/>
              </a:rPr>
              <a:t>las</a:t>
            </a:r>
            <a:r>
              <a:rPr lang="es-ES" sz="1200" spc="27" dirty="0" smtClean="0">
                <a:latin typeface="Times New Roman"/>
                <a:cs typeface="Times New Roman"/>
              </a:rPr>
              <a:t> </a:t>
            </a:r>
            <a:r>
              <a:rPr lang="es-ES" sz="1200" spc="-3" dirty="0" smtClean="0">
                <a:latin typeface="Times New Roman"/>
                <a:cs typeface="Times New Roman"/>
              </a:rPr>
              <a:t>cargas</a:t>
            </a:r>
            <a:r>
              <a:rPr lang="es-ES" sz="1200" spc="24" dirty="0" smtClean="0">
                <a:latin typeface="Times New Roman"/>
                <a:cs typeface="Times New Roman"/>
              </a:rPr>
              <a:t> </a:t>
            </a:r>
            <a:r>
              <a:rPr lang="es-ES" sz="1200" dirty="0" smtClean="0">
                <a:latin typeface="Times New Roman"/>
                <a:cs typeface="Times New Roman"/>
              </a:rPr>
              <a:t>que</a:t>
            </a:r>
            <a:r>
              <a:rPr lang="es-ES" sz="1200" spc="31" dirty="0" smtClean="0">
                <a:latin typeface="Times New Roman"/>
                <a:cs typeface="Times New Roman"/>
              </a:rPr>
              <a:t> </a:t>
            </a:r>
            <a:r>
              <a:rPr lang="es-ES" sz="1200" spc="-7" dirty="0" smtClean="0">
                <a:latin typeface="Times New Roman"/>
                <a:cs typeface="Times New Roman"/>
              </a:rPr>
              <a:t>se</a:t>
            </a:r>
            <a:r>
              <a:rPr lang="es-ES" sz="1200" spc="31" dirty="0" smtClean="0">
                <a:latin typeface="Times New Roman"/>
                <a:cs typeface="Times New Roman"/>
              </a:rPr>
              <a:t> </a:t>
            </a:r>
            <a:r>
              <a:rPr lang="es-ES" sz="1200" dirty="0" smtClean="0">
                <a:latin typeface="Times New Roman"/>
                <a:cs typeface="Times New Roman"/>
              </a:rPr>
              <a:t>alimentarán</a:t>
            </a:r>
            <a:r>
              <a:rPr lang="es-ES" sz="1200" spc="31" dirty="0" smtClean="0">
                <a:latin typeface="Times New Roman"/>
                <a:cs typeface="Times New Roman"/>
              </a:rPr>
              <a:t> </a:t>
            </a:r>
            <a:r>
              <a:rPr lang="es-ES" sz="1200" dirty="0" smtClean="0">
                <a:latin typeface="Times New Roman"/>
                <a:cs typeface="Times New Roman"/>
              </a:rPr>
              <a:t>con </a:t>
            </a:r>
            <a:r>
              <a:rPr lang="es-ES" sz="1200" spc="-198" dirty="0" smtClean="0">
                <a:latin typeface="Times New Roman"/>
                <a:cs typeface="Times New Roman"/>
              </a:rPr>
              <a:t> </a:t>
            </a:r>
            <a:r>
              <a:rPr lang="es-ES" sz="1200" dirty="0" smtClean="0">
                <a:latin typeface="Times New Roman"/>
                <a:cs typeface="Times New Roman"/>
              </a:rPr>
              <a:t>el </a:t>
            </a:r>
            <a:r>
              <a:rPr lang="es-ES" sz="1200" spc="-3" dirty="0" smtClean="0">
                <a:latin typeface="Times New Roman"/>
                <a:cs typeface="Times New Roman"/>
              </a:rPr>
              <a:t>sistema</a:t>
            </a:r>
            <a:r>
              <a:rPr lang="es-ES" sz="1200" spc="3" dirty="0" smtClean="0">
                <a:latin typeface="Times New Roman"/>
                <a:cs typeface="Times New Roman"/>
              </a:rPr>
              <a:t> </a:t>
            </a:r>
            <a:r>
              <a:rPr lang="es-ES" sz="1200" dirty="0" smtClean="0">
                <a:latin typeface="Times New Roman"/>
                <a:cs typeface="Times New Roman"/>
              </a:rPr>
              <a:t>de</a:t>
            </a:r>
            <a:r>
              <a:rPr lang="es-ES" sz="1200" spc="7" dirty="0" smtClean="0">
                <a:latin typeface="Times New Roman"/>
                <a:cs typeface="Times New Roman"/>
              </a:rPr>
              <a:t> </a:t>
            </a:r>
            <a:r>
              <a:rPr lang="es-ES" sz="1200" spc="-3" dirty="0" smtClean="0">
                <a:latin typeface="Times New Roman"/>
                <a:cs typeface="Times New Roman"/>
              </a:rPr>
              <a:t>tal</a:t>
            </a:r>
            <a:r>
              <a:rPr lang="es-ES" sz="1200" dirty="0" smtClean="0">
                <a:latin typeface="Times New Roman"/>
                <a:cs typeface="Times New Roman"/>
              </a:rPr>
              <a:t> </a:t>
            </a:r>
            <a:r>
              <a:rPr lang="es-ES" sz="1200" spc="-3" dirty="0" smtClean="0">
                <a:latin typeface="Times New Roman"/>
                <a:cs typeface="Times New Roman"/>
              </a:rPr>
              <a:t>manera</a:t>
            </a:r>
            <a:r>
              <a:rPr lang="es-ES" sz="1200" spc="7" dirty="0" smtClean="0">
                <a:latin typeface="Times New Roman"/>
                <a:cs typeface="Times New Roman"/>
              </a:rPr>
              <a:t> </a:t>
            </a:r>
            <a:r>
              <a:rPr lang="es-ES" sz="1200" dirty="0" smtClean="0">
                <a:latin typeface="Times New Roman"/>
                <a:cs typeface="Times New Roman"/>
              </a:rPr>
              <a:t>que</a:t>
            </a:r>
            <a:r>
              <a:rPr lang="es-ES" sz="1200" spc="3" dirty="0" smtClean="0">
                <a:latin typeface="Times New Roman"/>
                <a:cs typeface="Times New Roman"/>
              </a:rPr>
              <a:t> </a:t>
            </a:r>
            <a:r>
              <a:rPr lang="es-ES" sz="1200" spc="-7" dirty="0" smtClean="0">
                <a:latin typeface="Times New Roman"/>
                <a:cs typeface="Times New Roman"/>
              </a:rPr>
              <a:t>se</a:t>
            </a:r>
            <a:r>
              <a:rPr lang="es-ES" sz="1200" spc="20" dirty="0" smtClean="0">
                <a:latin typeface="Times New Roman"/>
                <a:cs typeface="Times New Roman"/>
              </a:rPr>
              <a:t> </a:t>
            </a:r>
            <a:r>
              <a:rPr lang="es-ES" sz="1200" spc="-3" dirty="0" smtClean="0">
                <a:latin typeface="Times New Roman"/>
                <a:cs typeface="Times New Roman"/>
              </a:rPr>
              <a:t>opte</a:t>
            </a:r>
            <a:r>
              <a:rPr lang="es-ES" sz="1200" spc="7" dirty="0" smtClean="0">
                <a:latin typeface="Times New Roman"/>
                <a:cs typeface="Times New Roman"/>
              </a:rPr>
              <a:t> </a:t>
            </a:r>
            <a:r>
              <a:rPr lang="es-ES" sz="1200" dirty="0" smtClean="0">
                <a:latin typeface="Times New Roman"/>
                <a:cs typeface="Times New Roman"/>
              </a:rPr>
              <a:t>por la</a:t>
            </a:r>
            <a:r>
              <a:rPr lang="es-ES" sz="1200" spc="-7" dirty="0" smtClean="0">
                <a:latin typeface="Times New Roman"/>
                <a:cs typeface="Times New Roman"/>
              </a:rPr>
              <a:t> </a:t>
            </a:r>
            <a:r>
              <a:rPr lang="es-ES" sz="1200" spc="-3" dirty="0" smtClean="0">
                <a:latin typeface="Times New Roman"/>
                <a:cs typeface="Times New Roman"/>
              </a:rPr>
              <a:t>solución</a:t>
            </a:r>
            <a:r>
              <a:rPr lang="es-ES" sz="1200" spc="3" dirty="0" smtClean="0">
                <a:latin typeface="Times New Roman"/>
                <a:cs typeface="Times New Roman"/>
              </a:rPr>
              <a:t> </a:t>
            </a:r>
            <a:r>
              <a:rPr lang="es-ES" sz="1200" dirty="0" smtClean="0">
                <a:latin typeface="Times New Roman"/>
                <a:cs typeface="Times New Roman"/>
              </a:rPr>
              <a:t>más</a:t>
            </a:r>
            <a:r>
              <a:rPr lang="es-ES" sz="1200" spc="-3" dirty="0" smtClean="0">
                <a:latin typeface="Times New Roman"/>
                <a:cs typeface="Times New Roman"/>
              </a:rPr>
              <a:t> económica</a:t>
            </a:r>
            <a:r>
              <a:rPr lang="es-ES" sz="1200" spc="7" dirty="0" smtClean="0">
                <a:latin typeface="Times New Roman"/>
                <a:cs typeface="Times New Roman"/>
              </a:rPr>
              <a:t> </a:t>
            </a:r>
            <a:r>
              <a:rPr lang="es-ES" sz="1200" dirty="0" smtClean="0">
                <a:latin typeface="Times New Roman"/>
                <a:cs typeface="Times New Roman"/>
              </a:rPr>
              <a:t>y</a:t>
            </a:r>
            <a:r>
              <a:rPr lang="es-ES" sz="1200" spc="-27" dirty="0" smtClean="0">
                <a:latin typeface="Times New Roman"/>
                <a:cs typeface="Times New Roman"/>
              </a:rPr>
              <a:t> </a:t>
            </a:r>
            <a:r>
              <a:rPr lang="es-ES" sz="1200" spc="-3" dirty="0" smtClean="0">
                <a:latin typeface="Times New Roman"/>
                <a:cs typeface="Times New Roman"/>
              </a:rPr>
              <a:t>robusta</a:t>
            </a:r>
            <a:r>
              <a:rPr lang="es-ES" sz="1200" spc="3" dirty="0" smtClean="0">
                <a:latin typeface="Times New Roman"/>
                <a:cs typeface="Times New Roman"/>
              </a:rPr>
              <a:t> </a:t>
            </a:r>
            <a:r>
              <a:rPr lang="es-ES" sz="1200" spc="-3" dirty="0" smtClean="0">
                <a:latin typeface="Times New Roman"/>
                <a:cs typeface="Times New Roman"/>
              </a:rPr>
              <a:t>posible.</a:t>
            </a:r>
            <a:endParaRPr lang="es-ES" sz="1200" dirty="0" smtClean="0">
              <a:latin typeface="Times New Roman"/>
              <a:cs typeface="Times New Roman"/>
            </a:endParaRPr>
          </a:p>
          <a:p>
            <a:endParaRPr lang="en-US" dirty="0"/>
          </a:p>
        </p:txBody>
      </p:sp>
      <p:sp>
        <p:nvSpPr>
          <p:cNvPr id="4" name="Marcador de número de diapositiva 3"/>
          <p:cNvSpPr>
            <a:spLocks noGrp="1"/>
          </p:cNvSpPr>
          <p:nvPr>
            <p:ph type="sldNum" sz="quarter" idx="10"/>
          </p:nvPr>
        </p:nvSpPr>
        <p:spPr/>
        <p:txBody>
          <a:bodyPr/>
          <a:lstStyle/>
          <a:p>
            <a:fld id="{B2E0304E-2D28-4942-8AC9-59D7C4AAE838}" type="slidenum">
              <a:rPr lang="en-US" smtClean="0"/>
              <a:t>11</a:t>
            </a:fld>
            <a:endParaRPr lang="en-US"/>
          </a:p>
        </p:txBody>
      </p:sp>
    </p:spTree>
    <p:extLst>
      <p:ext uri="{BB962C8B-B14F-4D97-AF65-F5344CB8AC3E}">
        <p14:creationId xmlns:p14="http://schemas.microsoft.com/office/powerpoint/2010/main" val="30615167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60612" marR="56283" indent="306524" algn="just">
              <a:lnSpc>
                <a:spcPts val="2400"/>
              </a:lnSpc>
            </a:pPr>
            <a:r>
              <a:rPr lang="es-ES" sz="1200" spc="-7" dirty="0" smtClean="0">
                <a:latin typeface="Arial" panose="020B0604020202020204" pitchFamily="34" charset="0"/>
                <a:cs typeface="Arial" panose="020B0604020202020204" pitchFamily="34" charset="0"/>
              </a:rPr>
              <a:t>Se </a:t>
            </a:r>
            <a:r>
              <a:rPr lang="es-ES" sz="1200" dirty="0" smtClean="0">
                <a:latin typeface="Arial" panose="020B0604020202020204" pitchFamily="34" charset="0"/>
                <a:cs typeface="Arial" panose="020B0604020202020204" pitchFamily="34" charset="0"/>
              </a:rPr>
              <a:t>pueden </a:t>
            </a:r>
            <a:r>
              <a:rPr lang="es-ES" sz="1200" spc="-3" dirty="0" smtClean="0">
                <a:latin typeface="Arial" panose="020B0604020202020204" pitchFamily="34" charset="0"/>
                <a:cs typeface="Arial" panose="020B0604020202020204" pitchFamily="34" charset="0"/>
              </a:rPr>
              <a:t>presentar </a:t>
            </a:r>
            <a:r>
              <a:rPr lang="es-ES" sz="1200" dirty="0" smtClean="0">
                <a:latin typeface="Arial" panose="020B0604020202020204" pitchFamily="34" charset="0"/>
                <a:cs typeface="Arial" panose="020B0604020202020204" pitchFamily="34" charset="0"/>
              </a:rPr>
              <a:t>muchos </a:t>
            </a:r>
            <a:r>
              <a:rPr lang="es-ES" sz="1200" spc="-3" dirty="0" smtClean="0">
                <a:latin typeface="Arial" panose="020B0604020202020204" pitchFamily="34" charset="0"/>
                <a:cs typeface="Arial" panose="020B0604020202020204" pitchFamily="34" charset="0"/>
              </a:rPr>
              <a:t>casos </a:t>
            </a:r>
            <a:r>
              <a:rPr lang="es-ES" sz="1200" dirty="0" smtClean="0">
                <a:latin typeface="Arial" panose="020B0604020202020204" pitchFamily="34" charset="0"/>
                <a:cs typeface="Arial" panose="020B0604020202020204" pitchFamily="34" charset="0"/>
              </a:rPr>
              <a:t>de </a:t>
            </a:r>
            <a:r>
              <a:rPr lang="es-ES" sz="1200" spc="-7" dirty="0" smtClean="0">
                <a:latin typeface="Arial" panose="020B0604020202020204" pitchFamily="34" charset="0"/>
                <a:cs typeface="Arial" panose="020B0604020202020204" pitchFamily="34" charset="0"/>
              </a:rPr>
              <a:t>falla </a:t>
            </a:r>
            <a:r>
              <a:rPr lang="es-ES" sz="1200" dirty="0" smtClean="0">
                <a:latin typeface="Arial" panose="020B0604020202020204" pitchFamily="34" charset="0"/>
                <a:cs typeface="Arial" panose="020B0604020202020204" pitchFamily="34" charset="0"/>
              </a:rPr>
              <a:t>en un aerogenerador pues en </a:t>
            </a:r>
            <a:r>
              <a:rPr lang="es-ES" sz="1200" spc="-3" dirty="0" smtClean="0">
                <a:latin typeface="Arial" panose="020B0604020202020204" pitchFamily="34" charset="0"/>
                <a:cs typeface="Arial" panose="020B0604020202020204" pitchFamily="34" charset="0"/>
              </a:rPr>
              <a:t>esencia </a:t>
            </a:r>
            <a:r>
              <a:rPr lang="es-ES" sz="1200" dirty="0" smtClean="0">
                <a:latin typeface="Arial" panose="020B0604020202020204" pitchFamily="34" charset="0"/>
                <a:cs typeface="Arial" panose="020B0604020202020204" pitchFamily="34" charset="0"/>
              </a:rPr>
              <a:t>es una </a:t>
            </a:r>
            <a:r>
              <a:rPr lang="es-ES" sz="1200" spc="3"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máquina </a:t>
            </a:r>
            <a:r>
              <a:rPr lang="es-ES" sz="1200" spc="-3" dirty="0" smtClean="0">
                <a:latin typeface="Arial" panose="020B0604020202020204" pitchFamily="34" charset="0"/>
                <a:cs typeface="Arial" panose="020B0604020202020204" pitchFamily="34" charset="0"/>
              </a:rPr>
              <a:t>eléctrica rotatoria </a:t>
            </a:r>
            <a:r>
              <a:rPr lang="es-ES" sz="1200" dirty="0" smtClean="0">
                <a:latin typeface="Arial" panose="020B0604020202020204" pitchFamily="34" charset="0"/>
                <a:cs typeface="Arial" panose="020B0604020202020204" pitchFamily="34" charset="0"/>
              </a:rPr>
              <a:t>con lo </a:t>
            </a:r>
            <a:r>
              <a:rPr lang="es-ES" sz="1200" spc="-7" dirty="0" smtClean="0">
                <a:latin typeface="Arial" panose="020B0604020202020204" pitchFamily="34" charset="0"/>
                <a:cs typeface="Arial" panose="020B0604020202020204" pitchFamily="34" charset="0"/>
              </a:rPr>
              <a:t>que </a:t>
            </a:r>
            <a:r>
              <a:rPr lang="es-ES" sz="1200" spc="-3" dirty="0" smtClean="0">
                <a:latin typeface="Arial" panose="020B0604020202020204" pitchFamily="34" charset="0"/>
                <a:cs typeface="Arial" panose="020B0604020202020204" pitchFamily="34" charset="0"/>
              </a:rPr>
              <a:t>conlleva </a:t>
            </a:r>
            <a:r>
              <a:rPr lang="es-ES" sz="1200" dirty="0" smtClean="0">
                <a:latin typeface="Arial" panose="020B0604020202020204" pitchFamily="34" charset="0"/>
                <a:cs typeface="Arial" panose="020B0604020202020204" pitchFamily="34" charset="0"/>
              </a:rPr>
              <a:t>todas </a:t>
            </a:r>
            <a:r>
              <a:rPr lang="es-ES" sz="1200" spc="-3" dirty="0" smtClean="0">
                <a:latin typeface="Arial" panose="020B0604020202020204" pitchFamily="34" charset="0"/>
                <a:cs typeface="Arial" panose="020B0604020202020204" pitchFamily="34" charset="0"/>
              </a:rPr>
              <a:t>sus posibles fallas, </a:t>
            </a:r>
            <a:r>
              <a:rPr lang="es-ES" sz="1200" dirty="0" smtClean="0">
                <a:latin typeface="Arial" panose="020B0604020202020204" pitchFamily="34" charset="0"/>
                <a:cs typeface="Arial" panose="020B0604020202020204" pitchFamily="34" charset="0"/>
              </a:rPr>
              <a:t>en un aerogenerador </a:t>
            </a:r>
            <a:r>
              <a:rPr lang="es-ES" sz="1200" spc="3"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trabajando para un </a:t>
            </a:r>
            <a:r>
              <a:rPr lang="es-ES" sz="1200" spc="-3" dirty="0" smtClean="0">
                <a:latin typeface="Arial" panose="020B0604020202020204" pitchFamily="34" charset="0"/>
                <a:cs typeface="Arial" panose="020B0604020202020204" pitchFamily="34" charset="0"/>
              </a:rPr>
              <a:t>sistema </a:t>
            </a:r>
            <a:r>
              <a:rPr lang="es-ES" sz="1200" dirty="0" smtClean="0">
                <a:latin typeface="Arial" panose="020B0604020202020204" pitchFamily="34" charset="0"/>
                <a:cs typeface="Arial" panose="020B0604020202020204" pitchFamily="34" charset="0"/>
              </a:rPr>
              <a:t>aislado es de mucha </a:t>
            </a:r>
            <a:r>
              <a:rPr lang="es-ES" sz="1200" spc="-3" dirty="0" smtClean="0">
                <a:latin typeface="Arial" panose="020B0604020202020204" pitchFamily="34" charset="0"/>
                <a:cs typeface="Arial" panose="020B0604020202020204" pitchFamily="34" charset="0"/>
              </a:rPr>
              <a:t>importancia </a:t>
            </a:r>
            <a:r>
              <a:rPr lang="es-ES" sz="1200" spc="-7" dirty="0" smtClean="0">
                <a:latin typeface="Arial" panose="020B0604020202020204" pitchFamily="34" charset="0"/>
                <a:cs typeface="Arial" panose="020B0604020202020204" pitchFamily="34" charset="0"/>
              </a:rPr>
              <a:t>la </a:t>
            </a:r>
            <a:r>
              <a:rPr lang="es-ES" sz="1200" spc="-3" dirty="0" smtClean="0">
                <a:latin typeface="Arial" panose="020B0604020202020204" pitchFamily="34" charset="0"/>
                <a:cs typeface="Arial" panose="020B0604020202020204" pitchFamily="34" charset="0"/>
              </a:rPr>
              <a:t>ocurrencia </a:t>
            </a:r>
            <a:r>
              <a:rPr lang="es-ES" sz="1200" dirty="0" smtClean="0">
                <a:latin typeface="Arial" panose="020B0604020202020204" pitchFamily="34" charset="0"/>
                <a:cs typeface="Arial" panose="020B0604020202020204" pitchFamily="34" charset="0"/>
              </a:rPr>
              <a:t>de </a:t>
            </a:r>
            <a:r>
              <a:rPr lang="es-ES" sz="1200" spc="-3" dirty="0" err="1" smtClean="0">
                <a:latin typeface="Arial" panose="020B0604020202020204" pitchFamily="34" charset="0"/>
                <a:cs typeface="Arial" panose="020B0604020202020204" pitchFamily="34" charset="0"/>
              </a:rPr>
              <a:t>sobrevoltajes</a:t>
            </a:r>
            <a:r>
              <a:rPr lang="es-ES" sz="1200" spc="-3"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debido </a:t>
            </a:r>
            <a:r>
              <a:rPr lang="es-ES" sz="1200" spc="-194"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a</a:t>
            </a:r>
            <a:r>
              <a:rPr lang="es-ES" sz="1200" spc="3"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ráfagas </a:t>
            </a:r>
            <a:r>
              <a:rPr lang="es-ES" sz="1200" dirty="0" smtClean="0">
                <a:latin typeface="Arial" panose="020B0604020202020204" pitchFamily="34" charset="0"/>
                <a:cs typeface="Arial" panose="020B0604020202020204" pitchFamily="34" charset="0"/>
              </a:rPr>
              <a:t>de</a:t>
            </a:r>
            <a:r>
              <a:rPr lang="es-ES" sz="1200" spc="7"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viento</a:t>
            </a:r>
            <a:r>
              <a:rPr lang="es-ES" sz="1200" dirty="0" smtClean="0">
                <a:latin typeface="Arial" panose="020B0604020202020204" pitchFamily="34" charset="0"/>
                <a:cs typeface="Arial" panose="020B0604020202020204" pitchFamily="34" charset="0"/>
              </a:rPr>
              <a:t> u</a:t>
            </a:r>
            <a:r>
              <a:rPr lang="es-ES" sz="1200" spc="3"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tormentas </a:t>
            </a:r>
            <a:r>
              <a:rPr lang="es-ES" sz="1200" dirty="0" smtClean="0">
                <a:latin typeface="Arial" panose="020B0604020202020204" pitchFamily="34" charset="0"/>
                <a:cs typeface="Arial" panose="020B0604020202020204" pitchFamily="34" charset="0"/>
              </a:rPr>
              <a:t>o una</a:t>
            </a:r>
            <a:r>
              <a:rPr lang="es-ES" sz="1200" spc="7"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demanda</a:t>
            </a:r>
            <a:r>
              <a:rPr lang="es-ES" sz="1200" spc="7"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reducida</a:t>
            </a:r>
            <a:r>
              <a:rPr lang="es-ES" sz="1200" spc="3" dirty="0" smtClean="0">
                <a:latin typeface="Arial" panose="020B0604020202020204" pitchFamily="34" charset="0"/>
                <a:cs typeface="Arial" panose="020B0604020202020204" pitchFamily="34" charset="0"/>
              </a:rPr>
              <a:t> </a:t>
            </a:r>
            <a:r>
              <a:rPr lang="es-ES" sz="1200" spc="-10" dirty="0" smtClean="0">
                <a:latin typeface="Arial" panose="020B0604020202020204" pitchFamily="34" charset="0"/>
                <a:cs typeface="Arial" panose="020B0604020202020204" pitchFamily="34" charset="0"/>
              </a:rPr>
              <a:t>de</a:t>
            </a:r>
            <a:r>
              <a:rPr lang="es-ES" sz="1200" spc="7"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energía</a:t>
            </a:r>
            <a:r>
              <a:rPr lang="es-ES" sz="1200" spc="7"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en</a:t>
            </a:r>
            <a:r>
              <a:rPr lang="es-ES" sz="1200" spc="24"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contra</a:t>
            </a:r>
            <a:r>
              <a:rPr lang="es-ES" sz="1200" spc="3" dirty="0" smtClean="0">
                <a:latin typeface="Arial" panose="020B0604020202020204" pitchFamily="34" charset="0"/>
                <a:cs typeface="Arial" panose="020B0604020202020204" pitchFamily="34" charset="0"/>
              </a:rPr>
              <a:t> </a:t>
            </a:r>
            <a:r>
              <a:rPr lang="es-ES" sz="1200" spc="-10" dirty="0" smtClean="0">
                <a:latin typeface="Arial" panose="020B0604020202020204" pitchFamily="34" charset="0"/>
                <a:cs typeface="Arial" panose="020B0604020202020204" pitchFamily="34" charset="0"/>
              </a:rPr>
              <a:t>de</a:t>
            </a:r>
            <a:r>
              <a:rPr lang="es-ES" sz="1200" spc="10"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una</a:t>
            </a:r>
            <a:r>
              <a:rPr lang="es-ES" sz="1200" spc="-7"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gran</a:t>
            </a:r>
            <a:r>
              <a:rPr lang="es-ES" sz="1200" dirty="0" smtClean="0">
                <a:latin typeface="Arial" panose="020B0604020202020204" pitchFamily="34" charset="0"/>
                <a:cs typeface="Arial" panose="020B0604020202020204" pitchFamily="34" charset="0"/>
              </a:rPr>
              <a:t> oferta.</a:t>
            </a:r>
          </a:p>
          <a:p>
            <a:pPr marL="60612" indent="306524" algn="just">
              <a:lnSpc>
                <a:spcPts val="2400"/>
              </a:lnSpc>
              <a:spcBef>
                <a:spcPts val="423"/>
              </a:spcBef>
            </a:pPr>
            <a:r>
              <a:rPr lang="es-ES" sz="1200" dirty="0" smtClean="0">
                <a:latin typeface="Arial" panose="020B0604020202020204" pitchFamily="34" charset="0"/>
                <a:cs typeface="Arial" panose="020B0604020202020204" pitchFamily="34" charset="0"/>
              </a:rPr>
              <a:t>En</a:t>
            </a:r>
            <a:r>
              <a:rPr lang="es-ES" sz="1200" spc="58"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el</a:t>
            </a:r>
            <a:r>
              <a:rPr lang="es-ES" sz="1200" spc="48"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sistema</a:t>
            </a:r>
            <a:r>
              <a:rPr lang="es-ES" sz="1200" spc="61"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eléctrico</a:t>
            </a:r>
            <a:r>
              <a:rPr lang="es-ES" sz="1200" spc="41"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en</a:t>
            </a:r>
            <a:r>
              <a:rPr lang="es-ES" sz="1200" spc="58" dirty="0" smtClean="0">
                <a:latin typeface="Arial" panose="020B0604020202020204" pitchFamily="34" charset="0"/>
                <a:cs typeface="Arial" panose="020B0604020202020204" pitchFamily="34" charset="0"/>
              </a:rPr>
              <a:t> </a:t>
            </a:r>
            <a:r>
              <a:rPr lang="es-ES" sz="1200" spc="-7" dirty="0" smtClean="0">
                <a:latin typeface="Arial" panose="020B0604020202020204" pitchFamily="34" charset="0"/>
                <a:cs typeface="Arial" panose="020B0604020202020204" pitchFamily="34" charset="0"/>
              </a:rPr>
              <a:t>el</a:t>
            </a:r>
            <a:r>
              <a:rPr lang="es-ES" sz="1200" spc="58"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cual</a:t>
            </a:r>
            <a:r>
              <a:rPr lang="es-ES" sz="1200" spc="58" dirty="0" smtClean="0">
                <a:latin typeface="Arial" panose="020B0604020202020204" pitchFamily="34" charset="0"/>
                <a:cs typeface="Arial" panose="020B0604020202020204" pitchFamily="34" charset="0"/>
              </a:rPr>
              <a:t> </a:t>
            </a:r>
            <a:r>
              <a:rPr lang="es-ES" sz="1200" spc="-7" dirty="0" smtClean="0">
                <a:latin typeface="Arial" panose="020B0604020202020204" pitchFamily="34" charset="0"/>
                <a:cs typeface="Arial" panose="020B0604020202020204" pitchFamily="34" charset="0"/>
              </a:rPr>
              <a:t>se</a:t>
            </a:r>
            <a:r>
              <a:rPr lang="es-ES" sz="1200" spc="48"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encuentra</a:t>
            </a:r>
            <a:r>
              <a:rPr lang="es-ES" sz="1200" spc="310"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un</a:t>
            </a:r>
            <a:r>
              <a:rPr lang="es-ES" sz="1200" spc="55"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pequeño</a:t>
            </a:r>
            <a:r>
              <a:rPr lang="es-ES" sz="1200" spc="89"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generador</a:t>
            </a:r>
            <a:r>
              <a:rPr lang="es-ES" sz="1200" spc="58"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eólico</a:t>
            </a:r>
            <a:r>
              <a:rPr lang="es-ES" sz="1200" spc="55"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debe</a:t>
            </a:r>
            <a:r>
              <a:rPr lang="es-ES" sz="1200" spc="34"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existir</a:t>
            </a:r>
            <a:endParaRPr lang="es-ES" sz="1200" dirty="0" smtClean="0">
              <a:latin typeface="Arial" panose="020B0604020202020204" pitchFamily="34" charset="0"/>
              <a:cs typeface="Arial" panose="020B0604020202020204" pitchFamily="34" charset="0"/>
            </a:endParaRPr>
          </a:p>
          <a:p>
            <a:pPr marL="60612" marR="55850" algn="just">
              <a:lnSpc>
                <a:spcPts val="2400"/>
              </a:lnSpc>
              <a:spcBef>
                <a:spcPts val="10"/>
              </a:spcBef>
            </a:pPr>
            <a:r>
              <a:rPr lang="es-ES" sz="1200" dirty="0" smtClean="0">
                <a:latin typeface="Arial" panose="020B0604020202020204" pitchFamily="34" charset="0"/>
                <a:cs typeface="Arial" panose="020B0604020202020204" pitchFamily="34" charset="0"/>
              </a:rPr>
              <a:t>un </a:t>
            </a:r>
            <a:r>
              <a:rPr lang="es-ES" sz="1200" spc="-3" dirty="0" smtClean="0">
                <a:latin typeface="Arial" panose="020B0604020202020204" pitchFamily="34" charset="0"/>
                <a:cs typeface="Arial" panose="020B0604020202020204" pitchFamily="34" charset="0"/>
              </a:rPr>
              <a:t>sistema </a:t>
            </a:r>
            <a:r>
              <a:rPr lang="es-ES" sz="1200" dirty="0" smtClean="0">
                <a:latin typeface="Arial" panose="020B0604020202020204" pitchFamily="34" charset="0"/>
                <a:cs typeface="Arial" panose="020B0604020202020204" pitchFamily="34" charset="0"/>
              </a:rPr>
              <a:t>de </a:t>
            </a:r>
            <a:r>
              <a:rPr lang="es-ES" sz="1200" spc="-3" dirty="0" smtClean="0">
                <a:latin typeface="Arial" panose="020B0604020202020204" pitchFamily="34" charset="0"/>
                <a:cs typeface="Arial" panose="020B0604020202020204" pitchFamily="34" charset="0"/>
              </a:rPr>
              <a:t>protecciones capaz </a:t>
            </a:r>
            <a:r>
              <a:rPr lang="es-ES" sz="1200" dirty="0" smtClean="0">
                <a:latin typeface="Arial" panose="020B0604020202020204" pitchFamily="34" charset="0"/>
                <a:cs typeface="Arial" panose="020B0604020202020204" pitchFamily="34" charset="0"/>
              </a:rPr>
              <a:t>de </a:t>
            </a:r>
            <a:r>
              <a:rPr lang="es-ES" sz="1200" spc="-3" dirty="0" smtClean="0">
                <a:latin typeface="Arial" panose="020B0604020202020204" pitchFamily="34" charset="0"/>
                <a:cs typeface="Arial" panose="020B0604020202020204" pitchFamily="34" charset="0"/>
              </a:rPr>
              <a:t>asegurar </a:t>
            </a:r>
            <a:r>
              <a:rPr lang="es-ES" sz="1200" dirty="0" smtClean="0">
                <a:latin typeface="Arial" panose="020B0604020202020204" pitchFamily="34" charset="0"/>
                <a:cs typeface="Arial" panose="020B0604020202020204" pitchFamily="34" charset="0"/>
              </a:rPr>
              <a:t>la </a:t>
            </a:r>
            <a:r>
              <a:rPr lang="es-ES" sz="1200" spc="-3" dirty="0" smtClean="0">
                <a:latin typeface="Arial" panose="020B0604020202020204" pitchFamily="34" charset="0"/>
                <a:cs typeface="Arial" panose="020B0604020202020204" pitchFamily="34" charset="0"/>
              </a:rPr>
              <a:t>protección contra </a:t>
            </a:r>
            <a:r>
              <a:rPr lang="es-ES" sz="1200" dirty="0" smtClean="0">
                <a:latin typeface="Arial" panose="020B0604020202020204" pitchFamily="34" charset="0"/>
                <a:cs typeface="Arial" panose="020B0604020202020204" pitchFamily="34" charset="0"/>
              </a:rPr>
              <a:t>un </a:t>
            </a:r>
            <a:r>
              <a:rPr lang="es-ES" sz="1200" spc="-3" dirty="0" smtClean="0">
                <a:latin typeface="Arial" panose="020B0604020202020204" pitchFamily="34" charset="0"/>
                <a:cs typeface="Arial" panose="020B0604020202020204" pitchFamily="34" charset="0"/>
              </a:rPr>
              <a:t>funcionamiento defectuoso </a:t>
            </a:r>
            <a:r>
              <a:rPr lang="es-ES" sz="1200" dirty="0" smtClean="0">
                <a:latin typeface="Arial" panose="020B0604020202020204" pitchFamily="34" charset="0"/>
                <a:cs typeface="Arial" panose="020B0604020202020204" pitchFamily="34" charset="0"/>
              </a:rPr>
              <a:t> tanto </a:t>
            </a:r>
            <a:r>
              <a:rPr lang="es-ES" sz="1200" spc="-3" dirty="0" smtClean="0">
                <a:latin typeface="Arial" panose="020B0604020202020204" pitchFamily="34" charset="0"/>
                <a:cs typeface="Arial" panose="020B0604020202020204" pitchFamily="34" charset="0"/>
              </a:rPr>
              <a:t>del </a:t>
            </a:r>
            <a:r>
              <a:rPr lang="es-ES" sz="1200" dirty="0" smtClean="0">
                <a:latin typeface="Arial" panose="020B0604020202020204" pitchFamily="34" charset="0"/>
                <a:cs typeface="Arial" panose="020B0604020202020204" pitchFamily="34" charset="0"/>
              </a:rPr>
              <a:t>aerogenerador </a:t>
            </a:r>
            <a:r>
              <a:rPr lang="es-ES" sz="1200" spc="-3" dirty="0" smtClean="0">
                <a:latin typeface="Arial" panose="020B0604020202020204" pitchFamily="34" charset="0"/>
                <a:cs typeface="Arial" panose="020B0604020202020204" pitchFamily="34" charset="0"/>
              </a:rPr>
              <a:t>como </a:t>
            </a:r>
            <a:r>
              <a:rPr lang="es-ES" sz="1200" dirty="0" smtClean="0">
                <a:latin typeface="Arial" panose="020B0604020202020204" pitchFamily="34" charset="0"/>
                <a:cs typeface="Arial" panose="020B0604020202020204" pitchFamily="34" charset="0"/>
              </a:rPr>
              <a:t>del </a:t>
            </a:r>
            <a:r>
              <a:rPr lang="es-ES" sz="1200" spc="-7" dirty="0" smtClean="0">
                <a:latin typeface="Arial" panose="020B0604020202020204" pitchFamily="34" charset="0"/>
                <a:cs typeface="Arial" panose="020B0604020202020204" pitchFamily="34" charset="0"/>
              </a:rPr>
              <a:t>sistema </a:t>
            </a:r>
            <a:r>
              <a:rPr lang="es-ES" sz="1200" dirty="0" smtClean="0">
                <a:latin typeface="Arial" panose="020B0604020202020204" pitchFamily="34" charset="0"/>
                <a:cs typeface="Arial" panose="020B0604020202020204" pitchFamily="34" charset="0"/>
              </a:rPr>
              <a:t>eléctrico al </a:t>
            </a:r>
            <a:r>
              <a:rPr lang="es-ES" sz="1200" spc="-3" dirty="0" smtClean="0">
                <a:latin typeface="Arial" panose="020B0604020202020204" pitchFamily="34" charset="0"/>
                <a:cs typeface="Arial" panose="020B0604020202020204" pitchFamily="34" charset="0"/>
              </a:rPr>
              <a:t>cual </a:t>
            </a:r>
            <a:r>
              <a:rPr lang="es-ES" sz="1200" spc="-7" dirty="0" smtClean="0">
                <a:latin typeface="Arial" panose="020B0604020202020204" pitchFamily="34" charset="0"/>
                <a:cs typeface="Arial" panose="020B0604020202020204" pitchFamily="34" charset="0"/>
              </a:rPr>
              <a:t>se </a:t>
            </a:r>
            <a:r>
              <a:rPr lang="es-ES" sz="1200" spc="-3" dirty="0" smtClean="0">
                <a:latin typeface="Arial" panose="020B0604020202020204" pitchFamily="34" charset="0"/>
                <a:cs typeface="Arial" panose="020B0604020202020204" pitchFamily="34" charset="0"/>
              </a:rPr>
              <a:t>encuentra </a:t>
            </a:r>
            <a:r>
              <a:rPr lang="es-ES" sz="1200" spc="3" dirty="0" smtClean="0">
                <a:latin typeface="Arial" panose="020B0604020202020204" pitchFamily="34" charset="0"/>
                <a:cs typeface="Arial" panose="020B0604020202020204" pitchFamily="34" charset="0"/>
              </a:rPr>
              <a:t>conectado. </a:t>
            </a:r>
            <a:r>
              <a:rPr lang="es-ES" sz="1200" dirty="0" smtClean="0">
                <a:latin typeface="Arial" panose="020B0604020202020204" pitchFamily="34" charset="0"/>
                <a:cs typeface="Arial" panose="020B0604020202020204" pitchFamily="34" charset="0"/>
              </a:rPr>
              <a:t>También debe </a:t>
            </a:r>
            <a:r>
              <a:rPr lang="es-ES" sz="1200" spc="3"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permitir desconectar </a:t>
            </a:r>
            <a:r>
              <a:rPr lang="es-ES" sz="1200" dirty="0" smtClean="0">
                <a:latin typeface="Arial" panose="020B0604020202020204" pitchFamily="34" charset="0"/>
                <a:cs typeface="Arial" panose="020B0604020202020204" pitchFamily="34" charset="0"/>
              </a:rPr>
              <a:t>el </a:t>
            </a:r>
            <a:r>
              <a:rPr lang="es-ES" sz="1200" spc="-3" dirty="0" smtClean="0">
                <a:latin typeface="Arial" panose="020B0604020202020204" pitchFamily="34" charset="0"/>
                <a:cs typeface="Arial" panose="020B0604020202020204" pitchFamily="34" charset="0"/>
              </a:rPr>
              <a:t>sistema </a:t>
            </a:r>
            <a:r>
              <a:rPr lang="es-ES" sz="1200" dirty="0" smtClean="0">
                <a:latin typeface="Arial" panose="020B0604020202020204" pitchFamily="34" charset="0"/>
                <a:cs typeface="Arial" panose="020B0604020202020204" pitchFamily="34" charset="0"/>
              </a:rPr>
              <a:t>de </a:t>
            </a:r>
            <a:r>
              <a:rPr lang="es-ES" sz="1200" spc="3" dirty="0" smtClean="0">
                <a:latin typeface="Arial" panose="020B0604020202020204" pitchFamily="34" charset="0"/>
                <a:cs typeface="Arial" panose="020B0604020202020204" pitchFamily="34" charset="0"/>
              </a:rPr>
              <a:t>toda </a:t>
            </a:r>
            <a:r>
              <a:rPr lang="es-ES" sz="1200" dirty="0" smtClean="0">
                <a:latin typeface="Arial" panose="020B0604020202020204" pitchFamily="34" charset="0"/>
                <a:cs typeface="Arial" panose="020B0604020202020204" pitchFamily="34" charset="0"/>
              </a:rPr>
              <a:t>fuente de </a:t>
            </a:r>
            <a:r>
              <a:rPr lang="es-ES" sz="1200" spc="-3" dirty="0" smtClean="0">
                <a:latin typeface="Arial" panose="020B0604020202020204" pitchFamily="34" charset="0"/>
                <a:cs typeface="Arial" panose="020B0604020202020204" pitchFamily="34" charset="0"/>
              </a:rPr>
              <a:t>energía </a:t>
            </a:r>
            <a:r>
              <a:rPr lang="es-ES" sz="1200" dirty="0" smtClean="0">
                <a:latin typeface="Arial" panose="020B0604020202020204" pitchFamily="34" charset="0"/>
                <a:cs typeface="Arial" panose="020B0604020202020204" pitchFamily="34" charset="0"/>
              </a:rPr>
              <a:t>para </a:t>
            </a:r>
            <a:r>
              <a:rPr lang="es-ES" sz="1200" spc="-3" dirty="0" smtClean="0">
                <a:latin typeface="Arial" panose="020B0604020202020204" pitchFamily="34" charset="0"/>
                <a:cs typeface="Arial" panose="020B0604020202020204" pitchFamily="34" charset="0"/>
              </a:rPr>
              <a:t>llevar </a:t>
            </a:r>
            <a:r>
              <a:rPr lang="es-ES" sz="1200" dirty="0" smtClean="0">
                <a:latin typeface="Arial" panose="020B0604020202020204" pitchFamily="34" charset="0"/>
                <a:cs typeface="Arial" panose="020B0604020202020204" pitchFamily="34" charset="0"/>
              </a:rPr>
              <a:t>a cabo </a:t>
            </a:r>
            <a:r>
              <a:rPr lang="es-ES" sz="1200" spc="-3" dirty="0" smtClean="0">
                <a:latin typeface="Arial" panose="020B0604020202020204" pitchFamily="34" charset="0"/>
                <a:cs typeface="Arial" panose="020B0604020202020204" pitchFamily="34" charset="0"/>
              </a:rPr>
              <a:t>mantención </a:t>
            </a:r>
            <a:r>
              <a:rPr lang="es-ES" sz="1200" dirty="0" smtClean="0">
                <a:latin typeface="Arial" panose="020B0604020202020204" pitchFamily="34" charset="0"/>
                <a:cs typeface="Arial" panose="020B0604020202020204" pitchFamily="34" charset="0"/>
              </a:rPr>
              <a:t>o pruebas </a:t>
            </a:r>
            <a:r>
              <a:rPr lang="es-ES" sz="1200" spc="3"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eléctricas.</a:t>
            </a:r>
            <a:endParaRPr lang="es-ES" sz="1200" dirty="0" smtClean="0">
              <a:latin typeface="Arial" panose="020B0604020202020204" pitchFamily="34" charset="0"/>
              <a:cs typeface="Arial" panose="020B0604020202020204" pitchFamily="34" charset="0"/>
            </a:endParaRPr>
          </a:p>
          <a:p>
            <a:pPr marL="60612" marR="55417" indent="334232" algn="just">
              <a:lnSpc>
                <a:spcPts val="2400"/>
              </a:lnSpc>
              <a:spcBef>
                <a:spcPts val="3"/>
              </a:spcBef>
            </a:pPr>
            <a:r>
              <a:rPr lang="es-ES" sz="1200" spc="-20" dirty="0" smtClean="0">
                <a:latin typeface="Arial" panose="020B0604020202020204" pitchFamily="34" charset="0"/>
                <a:cs typeface="Arial" panose="020B0604020202020204" pitchFamily="34" charset="0"/>
              </a:rPr>
              <a:t>La</a:t>
            </a:r>
            <a:r>
              <a:rPr lang="es-ES" sz="1200" spc="41"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actuación</a:t>
            </a:r>
            <a:r>
              <a:rPr lang="es-ES" sz="1200" spc="34"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del</a:t>
            </a:r>
            <a:r>
              <a:rPr lang="es-ES" sz="1200" spc="34"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sistema</a:t>
            </a:r>
            <a:r>
              <a:rPr lang="es-ES" sz="1200" spc="27"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de</a:t>
            </a:r>
            <a:r>
              <a:rPr lang="es-ES" sz="1200" spc="27"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protección</a:t>
            </a:r>
            <a:r>
              <a:rPr lang="es-ES" sz="1200" spc="24"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viene</a:t>
            </a:r>
            <a:r>
              <a:rPr lang="es-ES" sz="1200" spc="27"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a</a:t>
            </a:r>
            <a:r>
              <a:rPr lang="es-ES" sz="1200" spc="27"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partir</a:t>
            </a:r>
            <a:r>
              <a:rPr lang="es-ES" sz="1200" spc="24"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del</a:t>
            </a:r>
            <a:r>
              <a:rPr lang="es-ES" sz="1200" spc="27"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fracaso</a:t>
            </a:r>
            <a:r>
              <a:rPr lang="es-ES" sz="1200" spc="24"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del</a:t>
            </a:r>
            <a:r>
              <a:rPr lang="es-ES" sz="1200" spc="27"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sistema</a:t>
            </a:r>
            <a:r>
              <a:rPr lang="es-ES" sz="1200" spc="27"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de</a:t>
            </a:r>
            <a:r>
              <a:rPr lang="es-ES" sz="1200" spc="17"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control</a:t>
            </a:r>
            <a:r>
              <a:rPr lang="es-ES" sz="1200" spc="27"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o </a:t>
            </a:r>
            <a:r>
              <a:rPr lang="es-ES" sz="1200" spc="-194"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a </a:t>
            </a:r>
            <a:r>
              <a:rPr lang="es-ES" sz="1200" spc="-3" dirty="0" smtClean="0">
                <a:latin typeface="Arial" panose="020B0604020202020204" pitchFamily="34" charset="0"/>
                <a:cs typeface="Arial" panose="020B0604020202020204" pitchFamily="34" charset="0"/>
              </a:rPr>
              <a:t>los efectos </a:t>
            </a:r>
            <a:r>
              <a:rPr lang="es-ES" sz="1200" dirty="0" smtClean="0">
                <a:latin typeface="Arial" panose="020B0604020202020204" pitchFamily="34" charset="0"/>
                <a:cs typeface="Arial" panose="020B0604020202020204" pitchFamily="34" charset="0"/>
              </a:rPr>
              <a:t>de </a:t>
            </a:r>
            <a:r>
              <a:rPr lang="es-ES" sz="1200" spc="-7" dirty="0" smtClean="0">
                <a:latin typeface="Arial" panose="020B0604020202020204" pitchFamily="34" charset="0"/>
                <a:cs typeface="Arial" panose="020B0604020202020204" pitchFamily="34" charset="0"/>
              </a:rPr>
              <a:t>una </a:t>
            </a:r>
            <a:r>
              <a:rPr lang="es-ES" sz="1200" spc="-3" dirty="0" smtClean="0">
                <a:latin typeface="Arial" panose="020B0604020202020204" pitchFamily="34" charset="0"/>
                <a:cs typeface="Arial" panose="020B0604020202020204" pitchFamily="34" charset="0"/>
              </a:rPr>
              <a:t>falla interna, externa </a:t>
            </a:r>
            <a:r>
              <a:rPr lang="es-ES" sz="1200" dirty="0" smtClean="0">
                <a:latin typeface="Arial" panose="020B0604020202020204" pitchFamily="34" charset="0"/>
                <a:cs typeface="Arial" panose="020B0604020202020204" pitchFamily="34" charset="0"/>
              </a:rPr>
              <a:t>o un </a:t>
            </a:r>
            <a:r>
              <a:rPr lang="es-ES" sz="1200" spc="-3" dirty="0" smtClean="0">
                <a:latin typeface="Arial" panose="020B0604020202020204" pitchFamily="34" charset="0"/>
                <a:cs typeface="Arial" panose="020B0604020202020204" pitchFamily="34" charset="0"/>
              </a:rPr>
              <a:t>acontecimiento peligroso, los niveles </a:t>
            </a:r>
            <a:r>
              <a:rPr lang="es-ES" sz="1200" dirty="0" smtClean="0">
                <a:latin typeface="Arial" panose="020B0604020202020204" pitchFamily="34" charset="0"/>
                <a:cs typeface="Arial" panose="020B0604020202020204" pitchFamily="34" charset="0"/>
              </a:rPr>
              <a:t>de </a:t>
            </a:r>
            <a:r>
              <a:rPr lang="es-ES" sz="1200" spc="-3" dirty="0" smtClean="0">
                <a:latin typeface="Arial" panose="020B0604020202020204" pitchFamily="34" charset="0"/>
                <a:cs typeface="Arial" panose="020B0604020202020204" pitchFamily="34" charset="0"/>
              </a:rPr>
              <a:t>activación </a:t>
            </a:r>
            <a:r>
              <a:rPr lang="es-ES" sz="1200" dirty="0" smtClean="0">
                <a:latin typeface="Arial" panose="020B0604020202020204" pitchFamily="34" charset="0"/>
                <a:cs typeface="Arial" panose="020B0604020202020204" pitchFamily="34" charset="0"/>
              </a:rPr>
              <a:t> de </a:t>
            </a:r>
            <a:r>
              <a:rPr lang="es-ES" sz="1200" spc="-3" dirty="0" smtClean="0">
                <a:latin typeface="Arial" panose="020B0604020202020204" pitchFamily="34" charset="0"/>
                <a:cs typeface="Arial" panose="020B0604020202020204" pitchFamily="34" charset="0"/>
              </a:rPr>
              <a:t>este sistema </a:t>
            </a:r>
            <a:r>
              <a:rPr lang="es-ES" sz="1200" dirty="0" smtClean="0">
                <a:latin typeface="Arial" panose="020B0604020202020204" pitchFamily="34" charset="0"/>
                <a:cs typeface="Arial" panose="020B0604020202020204" pitchFamily="34" charset="0"/>
              </a:rPr>
              <a:t>deben </a:t>
            </a:r>
            <a:r>
              <a:rPr lang="es-ES" sz="1200" spc="-3" dirty="0" smtClean="0">
                <a:latin typeface="Arial" panose="020B0604020202020204" pitchFamily="34" charset="0"/>
                <a:cs typeface="Arial" panose="020B0604020202020204" pitchFamily="34" charset="0"/>
              </a:rPr>
              <a:t>ser </a:t>
            </a:r>
            <a:r>
              <a:rPr lang="es-ES" sz="1200" dirty="0" smtClean="0">
                <a:latin typeface="Arial" panose="020B0604020202020204" pitchFamily="34" charset="0"/>
                <a:cs typeface="Arial" panose="020B0604020202020204" pitchFamily="34" charset="0"/>
              </a:rPr>
              <a:t>ajustados de </a:t>
            </a:r>
            <a:r>
              <a:rPr lang="es-ES" sz="1200" spc="-3" dirty="0" smtClean="0">
                <a:latin typeface="Arial" panose="020B0604020202020204" pitchFamily="34" charset="0"/>
                <a:cs typeface="Arial" panose="020B0604020202020204" pitchFamily="34" charset="0"/>
              </a:rPr>
              <a:t>tal </a:t>
            </a:r>
            <a:r>
              <a:rPr lang="es-ES" sz="1200" dirty="0" smtClean="0">
                <a:latin typeface="Arial" panose="020B0604020202020204" pitchFamily="34" charset="0"/>
                <a:cs typeface="Arial" panose="020B0604020202020204" pitchFamily="34" charset="0"/>
              </a:rPr>
              <a:t>forma </a:t>
            </a:r>
            <a:r>
              <a:rPr lang="es-ES" sz="1200" spc="-7" dirty="0" smtClean="0">
                <a:latin typeface="Arial" panose="020B0604020202020204" pitchFamily="34" charset="0"/>
                <a:cs typeface="Arial" panose="020B0604020202020204" pitchFamily="34" charset="0"/>
              </a:rPr>
              <a:t>que </a:t>
            </a:r>
            <a:r>
              <a:rPr lang="es-ES" sz="1200" spc="-3" dirty="0" smtClean="0">
                <a:latin typeface="Arial" panose="020B0604020202020204" pitchFamily="34" charset="0"/>
                <a:cs typeface="Arial" panose="020B0604020202020204" pitchFamily="34" charset="0"/>
              </a:rPr>
              <a:t>los</a:t>
            </a:r>
            <a:r>
              <a:rPr lang="es-ES" sz="1200" spc="198"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límites </a:t>
            </a:r>
            <a:r>
              <a:rPr lang="es-ES" sz="1200" dirty="0" smtClean="0">
                <a:latin typeface="Arial" panose="020B0604020202020204" pitchFamily="34" charset="0"/>
                <a:cs typeface="Arial" panose="020B0604020202020204" pitchFamily="34" charset="0"/>
              </a:rPr>
              <a:t>de </a:t>
            </a:r>
            <a:r>
              <a:rPr lang="es-ES" sz="1200" spc="-3" dirty="0" smtClean="0">
                <a:latin typeface="Arial" panose="020B0604020202020204" pitchFamily="34" charset="0"/>
                <a:cs typeface="Arial" panose="020B0604020202020204" pitchFamily="34" charset="0"/>
              </a:rPr>
              <a:t>diseño </a:t>
            </a:r>
            <a:r>
              <a:rPr lang="es-ES" sz="1200" dirty="0" smtClean="0">
                <a:latin typeface="Arial" panose="020B0604020202020204" pitchFamily="34" charset="0"/>
                <a:cs typeface="Arial" panose="020B0604020202020204" pitchFamily="34" charset="0"/>
              </a:rPr>
              <a:t>no </a:t>
            </a:r>
            <a:r>
              <a:rPr lang="es-ES" sz="1200" spc="-3" dirty="0" smtClean="0">
                <a:latin typeface="Arial" panose="020B0604020202020204" pitchFamily="34" charset="0"/>
                <a:cs typeface="Arial" panose="020B0604020202020204" pitchFamily="34" charset="0"/>
              </a:rPr>
              <a:t>sean excedidos, </a:t>
            </a:r>
            <a:r>
              <a:rPr lang="es-ES" sz="1200" dirty="0" smtClean="0">
                <a:latin typeface="Arial" panose="020B0604020202020204" pitchFamily="34" charset="0"/>
                <a:cs typeface="Arial" panose="020B0604020202020204" pitchFamily="34" charset="0"/>
              </a:rPr>
              <a:t> nunca </a:t>
            </a:r>
            <a:r>
              <a:rPr lang="es-ES" sz="1200" spc="-3" dirty="0" smtClean="0">
                <a:latin typeface="Arial" panose="020B0604020202020204" pitchFamily="34" charset="0"/>
                <a:cs typeface="Arial" panose="020B0604020202020204" pitchFamily="34" charset="0"/>
              </a:rPr>
              <a:t>deben permitir </a:t>
            </a:r>
            <a:r>
              <a:rPr lang="es-ES" sz="1200" spc="-7" dirty="0" smtClean="0">
                <a:latin typeface="Arial" panose="020B0604020202020204" pitchFamily="34" charset="0"/>
                <a:cs typeface="Arial" panose="020B0604020202020204" pitchFamily="34" charset="0"/>
              </a:rPr>
              <a:t>que </a:t>
            </a:r>
            <a:r>
              <a:rPr lang="es-ES" sz="1200" dirty="0" smtClean="0">
                <a:latin typeface="Arial" panose="020B0604020202020204" pitchFamily="34" charset="0"/>
                <a:cs typeface="Arial" panose="020B0604020202020204" pitchFamily="34" charset="0"/>
              </a:rPr>
              <a:t>el </a:t>
            </a:r>
            <a:r>
              <a:rPr lang="es-ES" sz="1200" spc="-3" dirty="0" smtClean="0">
                <a:latin typeface="Arial" panose="020B0604020202020204" pitchFamily="34" charset="0"/>
                <a:cs typeface="Arial" panose="020B0604020202020204" pitchFamily="34" charset="0"/>
              </a:rPr>
              <a:t>generador sobrepase </a:t>
            </a:r>
            <a:r>
              <a:rPr lang="es-ES" sz="1200" spc="-7" dirty="0" smtClean="0">
                <a:latin typeface="Arial" panose="020B0604020202020204" pitchFamily="34" charset="0"/>
                <a:cs typeface="Arial" panose="020B0604020202020204" pitchFamily="34" charset="0"/>
              </a:rPr>
              <a:t>su </a:t>
            </a:r>
            <a:r>
              <a:rPr lang="es-ES" sz="1200" spc="-3" dirty="0" smtClean="0">
                <a:latin typeface="Arial" panose="020B0604020202020204" pitchFamily="34" charset="0"/>
                <a:cs typeface="Arial" panose="020B0604020202020204" pitchFamily="34" charset="0"/>
              </a:rPr>
              <a:t>velocidad máxima </a:t>
            </a:r>
            <a:r>
              <a:rPr lang="es-ES" sz="1200" dirty="0" smtClean="0">
                <a:latin typeface="Arial" panose="020B0604020202020204" pitchFamily="34" charset="0"/>
                <a:cs typeface="Arial" panose="020B0604020202020204" pitchFamily="34" charset="0"/>
              </a:rPr>
              <a:t>de </a:t>
            </a:r>
            <a:r>
              <a:rPr lang="es-ES" sz="1200" spc="-7" dirty="0" smtClean="0">
                <a:latin typeface="Arial" panose="020B0604020202020204" pitchFamily="34" charset="0"/>
                <a:cs typeface="Arial" panose="020B0604020202020204" pitchFamily="34" charset="0"/>
              </a:rPr>
              <a:t>giro </a:t>
            </a:r>
            <a:r>
              <a:rPr lang="es-ES" sz="1200" dirty="0" smtClean="0">
                <a:latin typeface="Arial" panose="020B0604020202020204" pitchFamily="34" charset="0"/>
                <a:cs typeface="Arial" panose="020B0604020202020204" pitchFamily="34" charset="0"/>
              </a:rPr>
              <a:t>o </a:t>
            </a:r>
            <a:r>
              <a:rPr lang="es-ES" sz="1200" spc="-7" dirty="0" smtClean="0">
                <a:latin typeface="Arial" panose="020B0604020202020204" pitchFamily="34" charset="0"/>
                <a:cs typeface="Arial" panose="020B0604020202020204" pitchFamily="34" charset="0"/>
              </a:rPr>
              <a:t>que </a:t>
            </a:r>
            <a:r>
              <a:rPr lang="es-ES" sz="1200" spc="-3" dirty="0" smtClean="0">
                <a:latin typeface="Arial" panose="020B0604020202020204" pitchFamily="34" charset="0"/>
                <a:cs typeface="Arial" panose="020B0604020202020204" pitchFamily="34" charset="0"/>
              </a:rPr>
              <a:t>funcione </a:t>
            </a:r>
            <a:r>
              <a:rPr lang="es-ES" sz="1200" dirty="0" smtClean="0">
                <a:latin typeface="Arial" panose="020B0604020202020204" pitchFamily="34" charset="0"/>
                <a:cs typeface="Arial" panose="020B0604020202020204" pitchFamily="34" charset="0"/>
              </a:rPr>
              <a:t>en </a:t>
            </a:r>
            <a:r>
              <a:rPr lang="es-ES" sz="1200" spc="3"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un</a:t>
            </a:r>
            <a:r>
              <a:rPr lang="es-ES" sz="1200" spc="-3"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estado </a:t>
            </a:r>
            <a:r>
              <a:rPr lang="es-ES" sz="1200" spc="-3" dirty="0" smtClean="0">
                <a:latin typeface="Arial" panose="020B0604020202020204" pitchFamily="34" charset="0"/>
                <a:cs typeface="Arial" panose="020B0604020202020204" pitchFamily="34" charset="0"/>
              </a:rPr>
              <a:t>inseguro</a:t>
            </a:r>
            <a:r>
              <a:rPr lang="es-ES" sz="1200" spc="7"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de</a:t>
            </a:r>
            <a:r>
              <a:rPr lang="es-ES" sz="1200" spc="7"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operación.</a:t>
            </a:r>
            <a:endParaRPr lang="es-ES" sz="1200" dirty="0" smtClean="0">
              <a:latin typeface="Arial" panose="020B0604020202020204" pitchFamily="34" charset="0"/>
              <a:cs typeface="Arial" panose="020B0604020202020204" pitchFamily="34" charset="0"/>
            </a:endParaRPr>
          </a:p>
          <a:p>
            <a:pPr marL="60612" indent="306524" algn="just">
              <a:lnSpc>
                <a:spcPts val="2400"/>
              </a:lnSpc>
              <a:spcBef>
                <a:spcPts val="423"/>
              </a:spcBef>
            </a:pPr>
            <a:r>
              <a:rPr lang="es-ES" sz="1200" dirty="0" smtClean="0">
                <a:latin typeface="Arial" panose="020B0604020202020204" pitchFamily="34" charset="0"/>
                <a:cs typeface="Arial" panose="020B0604020202020204" pitchFamily="34" charset="0"/>
              </a:rPr>
              <a:t>El</a:t>
            </a:r>
            <a:r>
              <a:rPr lang="es-ES" sz="1200" spc="68"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sistema</a:t>
            </a:r>
            <a:r>
              <a:rPr lang="es-ES" sz="1200" spc="72" dirty="0" smtClean="0">
                <a:latin typeface="Arial" panose="020B0604020202020204" pitchFamily="34" charset="0"/>
                <a:cs typeface="Arial" panose="020B0604020202020204" pitchFamily="34" charset="0"/>
              </a:rPr>
              <a:t> </a:t>
            </a:r>
            <a:r>
              <a:rPr lang="es-ES" sz="1200" spc="-10" dirty="0" smtClean="0">
                <a:latin typeface="Arial" panose="020B0604020202020204" pitchFamily="34" charset="0"/>
                <a:cs typeface="Arial" panose="020B0604020202020204" pitchFamily="34" charset="0"/>
              </a:rPr>
              <a:t>de</a:t>
            </a:r>
            <a:r>
              <a:rPr lang="es-ES" sz="1200" spc="72"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protección</a:t>
            </a:r>
            <a:r>
              <a:rPr lang="es-ES" sz="1200" spc="68"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está</a:t>
            </a:r>
            <a:r>
              <a:rPr lang="es-ES" sz="1200" spc="75"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sobre</a:t>
            </a:r>
            <a:r>
              <a:rPr lang="es-ES" sz="1200" spc="72"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el</a:t>
            </a:r>
            <a:r>
              <a:rPr lang="es-ES" sz="1200" spc="72"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sistema</a:t>
            </a:r>
            <a:r>
              <a:rPr lang="es-ES" sz="1200" spc="72" dirty="0" smtClean="0">
                <a:latin typeface="Arial" panose="020B0604020202020204" pitchFamily="34" charset="0"/>
                <a:cs typeface="Arial" panose="020B0604020202020204" pitchFamily="34" charset="0"/>
              </a:rPr>
              <a:t> </a:t>
            </a:r>
            <a:r>
              <a:rPr lang="es-ES" sz="1200" spc="-10" dirty="0" smtClean="0">
                <a:latin typeface="Arial" panose="020B0604020202020204" pitchFamily="34" charset="0"/>
                <a:cs typeface="Arial" panose="020B0604020202020204" pitchFamily="34" charset="0"/>
              </a:rPr>
              <a:t>de</a:t>
            </a:r>
            <a:r>
              <a:rPr lang="es-ES" sz="1200" spc="72"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control,</a:t>
            </a:r>
            <a:r>
              <a:rPr lang="es-ES" sz="1200" spc="68"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pero</a:t>
            </a:r>
            <a:r>
              <a:rPr lang="es-ES" sz="1200" spc="68"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nunca</a:t>
            </a:r>
            <a:r>
              <a:rPr lang="es-ES" sz="1200" spc="72"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sobre</a:t>
            </a:r>
            <a:r>
              <a:rPr lang="es-ES" sz="1200" spc="72"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la</a:t>
            </a:r>
            <a:r>
              <a:rPr lang="es-ES" sz="1200" spc="72"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parada</a:t>
            </a:r>
            <a:r>
              <a:rPr lang="es-ES" sz="1200" spc="68" dirty="0" smtClean="0">
                <a:latin typeface="Arial" panose="020B0604020202020204" pitchFamily="34" charset="0"/>
                <a:cs typeface="Arial" panose="020B0604020202020204" pitchFamily="34" charset="0"/>
              </a:rPr>
              <a:t> </a:t>
            </a:r>
            <a:r>
              <a:rPr lang="es-ES" sz="1200" spc="-10" dirty="0" smtClean="0">
                <a:latin typeface="Arial" panose="020B0604020202020204" pitchFamily="34" charset="0"/>
                <a:cs typeface="Arial" panose="020B0604020202020204" pitchFamily="34" charset="0"/>
              </a:rPr>
              <a:t>de</a:t>
            </a:r>
            <a:endParaRPr lang="es-ES" sz="1200" dirty="0" smtClean="0">
              <a:latin typeface="Arial" panose="020B0604020202020204" pitchFamily="34" charset="0"/>
              <a:cs typeface="Arial" panose="020B0604020202020204" pitchFamily="34" charset="0"/>
            </a:endParaRPr>
          </a:p>
          <a:p>
            <a:pPr marL="60612" marR="55850" algn="just">
              <a:lnSpc>
                <a:spcPts val="2400"/>
              </a:lnSpc>
              <a:spcBef>
                <a:spcPts val="10"/>
              </a:spcBef>
            </a:pPr>
            <a:r>
              <a:rPr lang="es-ES" sz="1200" spc="-3" dirty="0" smtClean="0">
                <a:latin typeface="Arial" panose="020B0604020202020204" pitchFamily="34" charset="0"/>
                <a:cs typeface="Arial" panose="020B0604020202020204" pitchFamily="34" charset="0"/>
              </a:rPr>
              <a:t>emergencia </a:t>
            </a:r>
            <a:r>
              <a:rPr lang="es-ES" sz="1200" dirty="0" smtClean="0">
                <a:latin typeface="Arial" panose="020B0604020202020204" pitchFamily="34" charset="0"/>
                <a:cs typeface="Arial" panose="020B0604020202020204" pitchFamily="34" charset="0"/>
              </a:rPr>
              <a:t>en cuanto a </a:t>
            </a:r>
            <a:r>
              <a:rPr lang="es-ES" sz="1200" spc="-3" dirty="0" smtClean="0">
                <a:latin typeface="Arial" panose="020B0604020202020204" pitchFamily="34" charset="0"/>
                <a:cs typeface="Arial" panose="020B0604020202020204" pitchFamily="34" charset="0"/>
              </a:rPr>
              <a:t>accesos </a:t>
            </a:r>
            <a:r>
              <a:rPr lang="es-ES" sz="1200" dirty="0" smtClean="0">
                <a:latin typeface="Arial" panose="020B0604020202020204" pitchFamily="34" charset="0"/>
                <a:cs typeface="Arial" panose="020B0604020202020204" pitchFamily="34" charset="0"/>
              </a:rPr>
              <a:t>a </a:t>
            </a:r>
            <a:r>
              <a:rPr lang="es-ES" sz="1200" spc="-3" dirty="0" smtClean="0">
                <a:latin typeface="Arial" panose="020B0604020202020204" pitchFamily="34" charset="0"/>
                <a:cs typeface="Arial" panose="020B0604020202020204" pitchFamily="34" charset="0"/>
              </a:rPr>
              <a:t>los sistemas </a:t>
            </a:r>
            <a:r>
              <a:rPr lang="es-ES" sz="1200" dirty="0" smtClean="0">
                <a:latin typeface="Arial" panose="020B0604020202020204" pitchFamily="34" charset="0"/>
                <a:cs typeface="Arial" panose="020B0604020202020204" pitchFamily="34" charset="0"/>
              </a:rPr>
              <a:t>de frenado y </a:t>
            </a:r>
            <a:r>
              <a:rPr lang="es-ES" sz="1200" spc="3" dirty="0" smtClean="0">
                <a:latin typeface="Arial" panose="020B0604020202020204" pitchFamily="34" charset="0"/>
                <a:cs typeface="Arial" panose="020B0604020202020204" pitchFamily="34" charset="0"/>
              </a:rPr>
              <a:t>desconexión. </a:t>
            </a:r>
            <a:r>
              <a:rPr lang="es-ES" sz="1200" spc="-3" dirty="0" smtClean="0">
                <a:latin typeface="Arial" panose="020B0604020202020204" pitchFamily="34" charset="0"/>
                <a:cs typeface="Arial" panose="020B0604020202020204" pitchFamily="34" charset="0"/>
              </a:rPr>
              <a:t>Según </a:t>
            </a:r>
            <a:r>
              <a:rPr lang="es-ES" sz="1200" spc="7" dirty="0" smtClean="0">
                <a:latin typeface="Arial" panose="020B0604020202020204" pitchFamily="34" charset="0"/>
                <a:cs typeface="Arial" panose="020B0604020202020204" pitchFamily="34" charset="0"/>
              </a:rPr>
              <a:t>la </a:t>
            </a:r>
            <a:r>
              <a:rPr lang="es-ES" sz="1200" dirty="0" smtClean="0">
                <a:latin typeface="Arial" panose="020B0604020202020204" pitchFamily="34" charset="0"/>
                <a:cs typeface="Arial" panose="020B0604020202020204" pitchFamily="34" charset="0"/>
              </a:rPr>
              <a:t>norma </a:t>
            </a:r>
            <a:r>
              <a:rPr lang="es-ES" sz="1200" spc="-3" dirty="0" smtClean="0">
                <a:latin typeface="Arial" panose="020B0604020202020204" pitchFamily="34" charset="0"/>
                <a:cs typeface="Arial" panose="020B0604020202020204" pitchFamily="34" charset="0"/>
              </a:rPr>
              <a:t>IEC </a:t>
            </a:r>
            <a:r>
              <a:rPr lang="es-ES" sz="1200"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61400-2 </a:t>
            </a:r>
            <a:r>
              <a:rPr lang="es-ES" sz="1200" dirty="0" smtClean="0">
                <a:latin typeface="Arial" panose="020B0604020202020204" pitchFamily="34" charset="0"/>
                <a:cs typeface="Arial" panose="020B0604020202020204" pitchFamily="34" charset="0"/>
              </a:rPr>
              <a:t>las turbinas que excedan </a:t>
            </a:r>
            <a:r>
              <a:rPr lang="es-ES" sz="1200" spc="-3" dirty="0" smtClean="0">
                <a:latin typeface="Arial" panose="020B0604020202020204" pitchFamily="34" charset="0"/>
                <a:cs typeface="Arial" panose="020B0604020202020204" pitchFamily="34" charset="0"/>
              </a:rPr>
              <a:t>los </a:t>
            </a:r>
            <a:r>
              <a:rPr lang="es-ES" sz="1200" dirty="0" smtClean="0">
                <a:latin typeface="Arial" panose="020B0604020202020204" pitchFamily="34" charset="0"/>
                <a:cs typeface="Arial" panose="020B0604020202020204" pitchFamily="34" charset="0"/>
              </a:rPr>
              <a:t>40m</a:t>
            </a:r>
            <a:r>
              <a:rPr lang="es-ES" sz="1200" baseline="38194" dirty="0" smtClean="0">
                <a:latin typeface="Arial" panose="020B0604020202020204" pitchFamily="34" charset="0"/>
                <a:cs typeface="Arial" panose="020B0604020202020204" pitchFamily="34" charset="0"/>
              </a:rPr>
              <a:t>2</a:t>
            </a:r>
            <a:r>
              <a:rPr lang="es-ES" sz="1200" spc="5" baseline="38194"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en </a:t>
            </a:r>
            <a:r>
              <a:rPr lang="es-ES" sz="1200" spc="-7" dirty="0" smtClean="0">
                <a:latin typeface="Arial" panose="020B0604020202020204" pitchFamily="34" charset="0"/>
                <a:cs typeface="Arial" panose="020B0604020202020204" pitchFamily="34" charset="0"/>
              </a:rPr>
              <a:t>su </a:t>
            </a:r>
            <a:r>
              <a:rPr lang="es-ES" sz="1200" dirty="0" smtClean="0">
                <a:latin typeface="Arial" panose="020B0604020202020204" pitchFamily="34" charset="0"/>
                <a:cs typeface="Arial" panose="020B0604020202020204" pitchFamily="34" charset="0"/>
              </a:rPr>
              <a:t>área de barrida </a:t>
            </a:r>
            <a:r>
              <a:rPr lang="es-ES" sz="1200" spc="3" dirty="0" smtClean="0">
                <a:latin typeface="Arial" panose="020B0604020202020204" pitchFamily="34" charset="0"/>
                <a:cs typeface="Arial" panose="020B0604020202020204" pitchFamily="34" charset="0"/>
              </a:rPr>
              <a:t>deben </a:t>
            </a:r>
            <a:r>
              <a:rPr lang="es-ES" sz="1200" spc="-3" dirty="0" smtClean="0">
                <a:latin typeface="Arial" panose="020B0604020202020204" pitchFamily="34" charset="0"/>
                <a:cs typeface="Arial" panose="020B0604020202020204" pitchFamily="34" charset="0"/>
              </a:rPr>
              <a:t>ser </a:t>
            </a:r>
            <a:r>
              <a:rPr lang="es-ES" sz="1200" dirty="0" smtClean="0">
                <a:latin typeface="Arial" panose="020B0604020202020204" pitchFamily="34" charset="0"/>
                <a:cs typeface="Arial" panose="020B0604020202020204" pitchFamily="34" charset="0"/>
              </a:rPr>
              <a:t>equipadas con un </a:t>
            </a:r>
            <a:r>
              <a:rPr lang="es-ES" sz="1200" spc="3"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interruptor de </a:t>
            </a:r>
            <a:r>
              <a:rPr lang="es-ES" sz="1200" spc="-3" dirty="0" smtClean="0">
                <a:latin typeface="Arial" panose="020B0604020202020204" pitchFamily="34" charset="0"/>
                <a:cs typeface="Arial" panose="020B0604020202020204" pitchFamily="34" charset="0"/>
              </a:rPr>
              <a:t>cierre manual </a:t>
            </a:r>
            <a:r>
              <a:rPr lang="es-ES" sz="1200" dirty="0" smtClean="0">
                <a:latin typeface="Arial" panose="020B0604020202020204" pitchFamily="34" charset="0"/>
                <a:cs typeface="Arial" panose="020B0604020202020204" pitchFamily="34" charset="0"/>
              </a:rPr>
              <a:t>en </a:t>
            </a:r>
            <a:r>
              <a:rPr lang="es-ES" sz="1200" spc="-3" dirty="0" smtClean="0">
                <a:latin typeface="Arial" panose="020B0604020202020204" pitchFamily="34" charset="0"/>
                <a:cs typeface="Arial" panose="020B0604020202020204" pitchFamily="34" charset="0"/>
              </a:rPr>
              <a:t>los </a:t>
            </a:r>
            <a:r>
              <a:rPr lang="es-ES" sz="1200" spc="-7" dirty="0" smtClean="0">
                <a:latin typeface="Arial" panose="020B0604020202020204" pitchFamily="34" charset="0"/>
                <a:cs typeface="Arial" panose="020B0604020202020204" pitchFamily="34" charset="0"/>
              </a:rPr>
              <a:t>casos </a:t>
            </a:r>
            <a:r>
              <a:rPr lang="es-ES" sz="1200" dirty="0" smtClean="0">
                <a:latin typeface="Arial" panose="020B0604020202020204" pitchFamily="34" charset="0"/>
                <a:cs typeface="Arial" panose="020B0604020202020204" pitchFamily="34" charset="0"/>
              </a:rPr>
              <a:t>que </a:t>
            </a:r>
            <a:r>
              <a:rPr lang="es-ES" sz="1200" spc="-7" dirty="0" smtClean="0">
                <a:latin typeface="Arial" panose="020B0604020202020204" pitchFamily="34" charset="0"/>
                <a:cs typeface="Arial" panose="020B0604020202020204" pitchFamily="34" charset="0"/>
              </a:rPr>
              <a:t>el</a:t>
            </a:r>
            <a:r>
              <a:rPr lang="es-ES" sz="1200" spc="191"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área </a:t>
            </a:r>
            <a:r>
              <a:rPr lang="es-ES" sz="1200" spc="-10" dirty="0" smtClean="0">
                <a:latin typeface="Arial" panose="020B0604020202020204" pitchFamily="34" charset="0"/>
                <a:cs typeface="Arial" panose="020B0604020202020204" pitchFamily="34" charset="0"/>
              </a:rPr>
              <a:t>de </a:t>
            </a:r>
            <a:r>
              <a:rPr lang="es-ES" sz="1200" spc="-3" dirty="0" smtClean="0">
                <a:latin typeface="Arial" panose="020B0604020202020204" pitchFamily="34" charset="0"/>
                <a:cs typeface="Arial" panose="020B0604020202020204" pitchFamily="34" charset="0"/>
              </a:rPr>
              <a:t>barrida </a:t>
            </a:r>
            <a:r>
              <a:rPr lang="es-ES" sz="1200" dirty="0" smtClean="0">
                <a:latin typeface="Arial" panose="020B0604020202020204" pitchFamily="34" charset="0"/>
                <a:cs typeface="Arial" panose="020B0604020202020204" pitchFamily="34" charset="0"/>
              </a:rPr>
              <a:t>no </a:t>
            </a:r>
            <a:r>
              <a:rPr lang="es-ES" sz="1200" spc="-7" dirty="0" smtClean="0">
                <a:latin typeface="Arial" panose="020B0604020202020204" pitchFamily="34" charset="0"/>
                <a:cs typeface="Arial" panose="020B0604020202020204" pitchFamily="34" charset="0"/>
              </a:rPr>
              <a:t>exceda </a:t>
            </a:r>
            <a:r>
              <a:rPr lang="es-ES" sz="1200" spc="-3" dirty="0" smtClean="0">
                <a:latin typeface="Arial" panose="020B0604020202020204" pitchFamily="34" charset="0"/>
                <a:cs typeface="Arial" panose="020B0604020202020204" pitchFamily="34" charset="0"/>
              </a:rPr>
              <a:t>los </a:t>
            </a:r>
            <a:r>
              <a:rPr lang="es-ES" sz="1200" dirty="0" smtClean="0">
                <a:latin typeface="Arial" panose="020B0604020202020204" pitchFamily="34" charset="0"/>
                <a:cs typeface="Arial" panose="020B0604020202020204" pitchFamily="34" charset="0"/>
              </a:rPr>
              <a:t>40 </a:t>
            </a:r>
            <a:r>
              <a:rPr lang="es-ES" sz="1200" spc="3" dirty="0" smtClean="0">
                <a:latin typeface="Arial" panose="020B0604020202020204" pitchFamily="34" charset="0"/>
                <a:cs typeface="Arial" panose="020B0604020202020204" pitchFamily="34" charset="0"/>
              </a:rPr>
              <a:t>m</a:t>
            </a:r>
            <a:r>
              <a:rPr lang="es-ES" sz="1200" spc="5" baseline="38194" dirty="0" smtClean="0">
                <a:latin typeface="Arial" panose="020B0604020202020204" pitchFamily="34" charset="0"/>
                <a:cs typeface="Arial" panose="020B0604020202020204" pitchFamily="34" charset="0"/>
              </a:rPr>
              <a:t>2  </a:t>
            </a:r>
            <a:r>
              <a:rPr lang="es-ES" sz="1200" dirty="0" smtClean="0">
                <a:latin typeface="Arial" panose="020B0604020202020204" pitchFamily="34" charset="0"/>
                <a:cs typeface="Arial" panose="020B0604020202020204" pitchFamily="34" charset="0"/>
              </a:rPr>
              <a:t>no </a:t>
            </a:r>
            <a:r>
              <a:rPr lang="es-ES" sz="1200" spc="-7" dirty="0" smtClean="0">
                <a:latin typeface="Arial" panose="020B0604020202020204" pitchFamily="34" charset="0"/>
                <a:cs typeface="Arial" panose="020B0604020202020204" pitchFamily="34" charset="0"/>
              </a:rPr>
              <a:t>se </a:t>
            </a:r>
            <a:r>
              <a:rPr lang="es-ES" sz="1200" spc="-3"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requiere, </a:t>
            </a:r>
            <a:r>
              <a:rPr lang="es-ES" sz="1200" spc="-3" dirty="0" smtClean="0">
                <a:latin typeface="Arial" panose="020B0604020202020204" pitchFamily="34" charset="0"/>
                <a:cs typeface="Arial" panose="020B0604020202020204" pitchFamily="34" charset="0"/>
              </a:rPr>
              <a:t>pero</a:t>
            </a:r>
            <a:r>
              <a:rPr lang="es-ES" sz="1200"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siempre</a:t>
            </a:r>
            <a:r>
              <a:rPr lang="es-ES" sz="1200" spc="3"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es</a:t>
            </a:r>
            <a:r>
              <a:rPr lang="es-ES" sz="1200" spc="-7"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recomendable</a:t>
            </a:r>
            <a:r>
              <a:rPr lang="es-ES" sz="1200" spc="-10"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el</a:t>
            </a:r>
            <a:r>
              <a:rPr lang="es-ES" sz="1200" spc="-10"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uso</a:t>
            </a:r>
            <a:r>
              <a:rPr lang="es-ES" sz="1200" spc="3"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de</a:t>
            </a:r>
            <a:r>
              <a:rPr lang="es-ES" sz="1200" spc="3"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un interruptor </a:t>
            </a:r>
            <a:r>
              <a:rPr lang="es-ES" sz="1200" spc="-7" dirty="0" smtClean="0">
                <a:latin typeface="Arial" panose="020B0604020202020204" pitchFamily="34" charset="0"/>
                <a:cs typeface="Arial" panose="020B0604020202020204" pitchFamily="34" charset="0"/>
              </a:rPr>
              <a:t>de</a:t>
            </a:r>
            <a:r>
              <a:rPr lang="es-ES" sz="1200" spc="3"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cierre</a:t>
            </a:r>
            <a:r>
              <a:rPr lang="es-ES" sz="1200" spc="-10"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manual.</a:t>
            </a:r>
            <a:endParaRPr lang="es-ES" sz="1200" dirty="0" smtClean="0">
              <a:latin typeface="Arial" panose="020B0604020202020204" pitchFamily="34" charset="0"/>
              <a:cs typeface="Arial" panose="020B0604020202020204" pitchFamily="34" charset="0"/>
            </a:endParaRPr>
          </a:p>
          <a:p>
            <a:pPr algn="just">
              <a:lnSpc>
                <a:spcPts val="2400"/>
              </a:lnSpc>
              <a:spcBef>
                <a:spcPts val="20"/>
              </a:spcBef>
            </a:pPr>
            <a:endParaRPr lang="es-ES" sz="1200" dirty="0" smtClean="0">
              <a:latin typeface="Arial" panose="020B0604020202020204" pitchFamily="34" charset="0"/>
              <a:cs typeface="Arial" panose="020B0604020202020204" pitchFamily="34" charset="0"/>
            </a:endParaRPr>
          </a:p>
          <a:p>
            <a:pPr marL="367136" algn="just">
              <a:lnSpc>
                <a:spcPts val="2400"/>
              </a:lnSpc>
            </a:pPr>
            <a:r>
              <a:rPr lang="es-ES" sz="1200" dirty="0" smtClean="0">
                <a:latin typeface="Arial" panose="020B0604020202020204" pitchFamily="34" charset="0"/>
                <a:cs typeface="Arial" panose="020B0604020202020204" pitchFamily="34" charset="0"/>
              </a:rPr>
              <a:t>El </a:t>
            </a:r>
            <a:r>
              <a:rPr lang="es-ES" sz="1200" spc="-3" dirty="0" smtClean="0">
                <a:latin typeface="Arial" panose="020B0604020202020204" pitchFamily="34" charset="0"/>
                <a:cs typeface="Arial" panose="020B0604020202020204" pitchFamily="34" charset="0"/>
              </a:rPr>
              <a:t>sistema</a:t>
            </a:r>
            <a:r>
              <a:rPr lang="es-ES" sz="1200" spc="7"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de</a:t>
            </a:r>
            <a:r>
              <a:rPr lang="es-ES" sz="1200" spc="3"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protección</a:t>
            </a:r>
            <a:r>
              <a:rPr lang="es-ES" sz="1200" spc="14"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debe</a:t>
            </a:r>
            <a:r>
              <a:rPr lang="es-ES" sz="1200" spc="10"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ser</a:t>
            </a:r>
            <a:r>
              <a:rPr lang="es-ES" sz="1200"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activado</a:t>
            </a:r>
            <a:r>
              <a:rPr lang="es-ES" sz="1200" spc="3"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cuando</a:t>
            </a:r>
            <a:r>
              <a:rPr lang="es-ES" sz="1200" spc="3"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existen</a:t>
            </a:r>
            <a:r>
              <a:rPr lang="es-ES" sz="1200"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los siguientes</a:t>
            </a:r>
            <a:r>
              <a:rPr lang="es-ES" sz="1200" spc="-7"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casos</a:t>
            </a:r>
            <a:endParaRPr lang="es-ES" sz="1200" dirty="0" smtClean="0">
              <a:latin typeface="Arial" panose="020B0604020202020204" pitchFamily="34" charset="0"/>
              <a:cs typeface="Arial" panose="020B0604020202020204" pitchFamily="34" charset="0"/>
            </a:endParaRPr>
          </a:p>
          <a:p>
            <a:pPr algn="just">
              <a:lnSpc>
                <a:spcPts val="2400"/>
              </a:lnSpc>
              <a:spcBef>
                <a:spcPts val="7"/>
              </a:spcBef>
            </a:pPr>
            <a:endParaRPr lang="es-ES" sz="1200" dirty="0" smtClean="0">
              <a:latin typeface="Arial" panose="020B0604020202020204" pitchFamily="34" charset="0"/>
              <a:cs typeface="Arial" panose="020B0604020202020204" pitchFamily="34" charset="0"/>
            </a:endParaRPr>
          </a:p>
          <a:p>
            <a:pPr marL="673659" indent="-123389" algn="just">
              <a:lnSpc>
                <a:spcPts val="2400"/>
              </a:lnSpc>
              <a:buChar char="-"/>
              <a:tabLst>
                <a:tab pos="673659" algn="l"/>
                <a:tab pos="674092" algn="l"/>
              </a:tabLst>
            </a:pPr>
            <a:r>
              <a:rPr lang="es-ES" sz="1200" spc="-3" dirty="0" err="1" smtClean="0">
                <a:latin typeface="Arial" panose="020B0604020202020204" pitchFamily="34" charset="0"/>
                <a:cs typeface="Arial" panose="020B0604020202020204" pitchFamily="34" charset="0"/>
              </a:rPr>
              <a:t>Sobrevelocidad</a:t>
            </a:r>
            <a:r>
              <a:rPr lang="es-ES" sz="1200" spc="-3" dirty="0" smtClean="0">
                <a:latin typeface="Arial" panose="020B0604020202020204" pitchFamily="34" charset="0"/>
                <a:cs typeface="Arial" panose="020B0604020202020204" pitchFamily="34" charset="0"/>
              </a:rPr>
              <a:t>.</a:t>
            </a:r>
            <a:endParaRPr lang="es-ES" sz="1200" dirty="0" smtClean="0">
              <a:latin typeface="Arial" panose="020B0604020202020204" pitchFamily="34" charset="0"/>
              <a:cs typeface="Arial" panose="020B0604020202020204" pitchFamily="34" charset="0"/>
            </a:endParaRPr>
          </a:p>
          <a:p>
            <a:pPr marL="673659" indent="-123389" algn="just">
              <a:lnSpc>
                <a:spcPts val="2400"/>
              </a:lnSpc>
              <a:spcBef>
                <a:spcPts val="436"/>
              </a:spcBef>
              <a:buChar char="-"/>
              <a:tabLst>
                <a:tab pos="673659" algn="l"/>
                <a:tab pos="674092" algn="l"/>
              </a:tabLst>
            </a:pPr>
            <a:r>
              <a:rPr lang="es-ES" sz="1200" spc="-3" dirty="0" smtClean="0">
                <a:latin typeface="Arial" panose="020B0604020202020204" pitchFamily="34" charset="0"/>
                <a:cs typeface="Arial" panose="020B0604020202020204" pitchFamily="34" charset="0"/>
              </a:rPr>
              <a:t>Sobrecarga</a:t>
            </a:r>
            <a:r>
              <a:rPr lang="es-ES" sz="1200" dirty="0" smtClean="0">
                <a:latin typeface="Arial" panose="020B0604020202020204" pitchFamily="34" charset="0"/>
                <a:cs typeface="Arial" panose="020B0604020202020204" pitchFamily="34" charset="0"/>
              </a:rPr>
              <a:t> del</a:t>
            </a:r>
            <a:r>
              <a:rPr lang="es-ES" sz="1200" spc="-3" dirty="0" smtClean="0">
                <a:latin typeface="Arial" panose="020B0604020202020204" pitchFamily="34" charset="0"/>
                <a:cs typeface="Arial" panose="020B0604020202020204" pitchFamily="34" charset="0"/>
              </a:rPr>
              <a:t> generador</a:t>
            </a:r>
            <a:r>
              <a:rPr lang="es-ES" sz="1200" dirty="0" smtClean="0">
                <a:latin typeface="Arial" panose="020B0604020202020204" pitchFamily="34" charset="0"/>
                <a:cs typeface="Arial" panose="020B0604020202020204" pitchFamily="34" charset="0"/>
              </a:rPr>
              <a:t> o</a:t>
            </a:r>
            <a:r>
              <a:rPr lang="es-ES" sz="1200" spc="-3"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falla.</a:t>
            </a:r>
          </a:p>
          <a:p>
            <a:pPr marL="673659" indent="-123389" algn="just">
              <a:lnSpc>
                <a:spcPts val="2400"/>
              </a:lnSpc>
              <a:spcBef>
                <a:spcPts val="423"/>
              </a:spcBef>
              <a:buChar char="-"/>
              <a:tabLst>
                <a:tab pos="673659" algn="l"/>
                <a:tab pos="674092" algn="l"/>
              </a:tabLst>
            </a:pPr>
            <a:r>
              <a:rPr lang="es-ES" sz="1200" dirty="0" smtClean="0">
                <a:latin typeface="Arial" panose="020B0604020202020204" pitchFamily="34" charset="0"/>
                <a:cs typeface="Arial" panose="020B0604020202020204" pitchFamily="34" charset="0"/>
              </a:rPr>
              <a:t>Vibración</a:t>
            </a:r>
            <a:r>
              <a:rPr lang="es-ES" sz="1200" spc="-24"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excesiva.</a:t>
            </a:r>
            <a:endParaRPr lang="es-ES" sz="1200" dirty="0" smtClean="0">
              <a:latin typeface="Arial" panose="020B0604020202020204" pitchFamily="34" charset="0"/>
              <a:cs typeface="Arial" panose="020B0604020202020204" pitchFamily="34" charset="0"/>
            </a:endParaRPr>
          </a:p>
          <a:p>
            <a:pPr marL="673659" indent="-123389" algn="just">
              <a:lnSpc>
                <a:spcPts val="2400"/>
              </a:lnSpc>
              <a:spcBef>
                <a:spcPts val="423"/>
              </a:spcBef>
              <a:buChar char="-"/>
              <a:tabLst>
                <a:tab pos="673659" algn="l"/>
                <a:tab pos="674092" algn="l"/>
              </a:tabLst>
            </a:pPr>
            <a:r>
              <a:rPr lang="es-ES" sz="1200" dirty="0" smtClean="0">
                <a:latin typeface="Arial" panose="020B0604020202020204" pitchFamily="34" charset="0"/>
                <a:cs typeface="Arial" panose="020B0604020202020204" pitchFamily="34" charset="0"/>
              </a:rPr>
              <a:t>Torcedura</a:t>
            </a:r>
            <a:r>
              <a:rPr lang="es-ES" sz="1200" spc="-10" dirty="0" smtClean="0">
                <a:latin typeface="Arial" panose="020B0604020202020204" pitchFamily="34" charset="0"/>
                <a:cs typeface="Arial" panose="020B0604020202020204" pitchFamily="34" charset="0"/>
              </a:rPr>
              <a:t> </a:t>
            </a:r>
            <a:r>
              <a:rPr lang="es-ES" sz="1200" spc="-7" dirty="0" smtClean="0">
                <a:latin typeface="Arial" panose="020B0604020202020204" pitchFamily="34" charset="0"/>
                <a:cs typeface="Arial" panose="020B0604020202020204" pitchFamily="34" charset="0"/>
              </a:rPr>
              <a:t>del</a:t>
            </a:r>
            <a:r>
              <a:rPr lang="es-ES" sz="1200" spc="-27"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cable.</a:t>
            </a:r>
          </a:p>
          <a:p>
            <a:pPr marL="60612" marR="59746" indent="306524" algn="just">
              <a:lnSpc>
                <a:spcPts val="2400"/>
              </a:lnSpc>
              <a:spcBef>
                <a:spcPts val="699"/>
              </a:spcBef>
            </a:pPr>
            <a:r>
              <a:rPr lang="es-ES" sz="1200" dirty="0" smtClean="0">
                <a:latin typeface="Arial" panose="020B0604020202020204" pitchFamily="34" charset="0"/>
                <a:cs typeface="Arial" panose="020B0604020202020204" pitchFamily="34" charset="0"/>
              </a:rPr>
              <a:t>El</a:t>
            </a:r>
            <a:r>
              <a:rPr lang="es-ES" sz="1200" spc="109"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sistema</a:t>
            </a:r>
            <a:r>
              <a:rPr lang="es-ES" sz="1200" spc="112" dirty="0" smtClean="0">
                <a:latin typeface="Arial" panose="020B0604020202020204" pitchFamily="34" charset="0"/>
                <a:cs typeface="Arial" panose="020B0604020202020204" pitchFamily="34" charset="0"/>
              </a:rPr>
              <a:t> </a:t>
            </a:r>
            <a:r>
              <a:rPr lang="es-ES" sz="1200" spc="-10" dirty="0" smtClean="0">
                <a:latin typeface="Arial" panose="020B0604020202020204" pitchFamily="34" charset="0"/>
                <a:cs typeface="Arial" panose="020B0604020202020204" pitchFamily="34" charset="0"/>
              </a:rPr>
              <a:t>de</a:t>
            </a:r>
            <a:r>
              <a:rPr lang="es-ES" sz="1200" spc="41"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protecciones</a:t>
            </a:r>
            <a:r>
              <a:rPr lang="es-ES" sz="1200" spc="106"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debe</a:t>
            </a:r>
            <a:r>
              <a:rPr lang="es-ES" sz="1200" spc="109"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ser</a:t>
            </a:r>
            <a:r>
              <a:rPr lang="es-ES" sz="1200" spc="136" dirty="0" smtClean="0">
                <a:latin typeface="Arial" panose="020B0604020202020204" pitchFamily="34" charset="0"/>
                <a:cs typeface="Arial" panose="020B0604020202020204" pitchFamily="34" charset="0"/>
              </a:rPr>
              <a:t> </a:t>
            </a:r>
            <a:r>
              <a:rPr lang="es-ES" sz="1200" spc="-7" dirty="0" smtClean="0">
                <a:latin typeface="Arial" panose="020B0604020202020204" pitchFamily="34" charset="0"/>
                <a:cs typeface="Arial" panose="020B0604020202020204" pitchFamily="34" charset="0"/>
              </a:rPr>
              <a:t>capaz</a:t>
            </a:r>
            <a:r>
              <a:rPr lang="es-ES" sz="1200" spc="106"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de</a:t>
            </a:r>
            <a:r>
              <a:rPr lang="es-ES" sz="1200" spc="109"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trabajar</a:t>
            </a:r>
            <a:r>
              <a:rPr lang="es-ES" sz="1200" spc="95"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en</a:t>
            </a:r>
            <a:r>
              <a:rPr lang="es-ES" sz="1200" spc="109"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cualquier</a:t>
            </a:r>
            <a:r>
              <a:rPr lang="es-ES" sz="1200" spc="109"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tipo</a:t>
            </a:r>
            <a:r>
              <a:rPr lang="es-ES" sz="1200" spc="106"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de</a:t>
            </a:r>
            <a:r>
              <a:rPr lang="es-ES" sz="1200" spc="112"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control</a:t>
            </a:r>
            <a:r>
              <a:rPr lang="es-ES" sz="1200" spc="112"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del </a:t>
            </a:r>
            <a:r>
              <a:rPr lang="es-ES" sz="1200" spc="-194"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sistema</a:t>
            </a:r>
            <a:r>
              <a:rPr lang="es-ES" sz="1200" dirty="0" smtClean="0">
                <a:latin typeface="Arial" panose="020B0604020202020204" pitchFamily="34" charset="0"/>
                <a:cs typeface="Arial" panose="020B0604020202020204" pitchFamily="34" charset="0"/>
              </a:rPr>
              <a:t> </a:t>
            </a:r>
            <a:r>
              <a:rPr lang="es-ES" sz="1200" spc="-14" dirty="0" smtClean="0">
                <a:latin typeface="Arial" panose="020B0604020202020204" pitchFamily="34" charset="0"/>
                <a:cs typeface="Arial" panose="020B0604020202020204" pitchFamily="34" charset="0"/>
              </a:rPr>
              <a:t>ya</a:t>
            </a:r>
            <a:r>
              <a:rPr lang="es-ES" sz="1200" spc="3"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sea</a:t>
            </a:r>
            <a:r>
              <a:rPr lang="es-ES" sz="1200" spc="3"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en </a:t>
            </a:r>
            <a:r>
              <a:rPr lang="es-ES" sz="1200" spc="-3" dirty="0" smtClean="0">
                <a:latin typeface="Arial" panose="020B0604020202020204" pitchFamily="34" charset="0"/>
                <a:cs typeface="Arial" panose="020B0604020202020204" pitchFamily="34" charset="0"/>
              </a:rPr>
              <a:t>manual</a:t>
            </a:r>
            <a:r>
              <a:rPr lang="es-ES" sz="1200" dirty="0" smtClean="0">
                <a:latin typeface="Arial" panose="020B0604020202020204" pitchFamily="34" charset="0"/>
                <a:cs typeface="Arial" panose="020B0604020202020204" pitchFamily="34" charset="0"/>
              </a:rPr>
              <a:t> o</a:t>
            </a:r>
            <a:r>
              <a:rPr lang="es-ES" sz="1200" spc="14"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automático.</a:t>
            </a:r>
            <a:endParaRPr lang="es-ES" sz="1200" dirty="0" smtClean="0">
              <a:latin typeface="Arial" panose="020B0604020202020204" pitchFamily="34" charset="0"/>
              <a:cs typeface="Arial" panose="020B0604020202020204" pitchFamily="34" charset="0"/>
            </a:endParaRPr>
          </a:p>
          <a:p>
            <a:endParaRPr lang="en-US" dirty="0"/>
          </a:p>
        </p:txBody>
      </p:sp>
      <p:sp>
        <p:nvSpPr>
          <p:cNvPr id="4" name="Marcador de número de diapositiva 3"/>
          <p:cNvSpPr>
            <a:spLocks noGrp="1"/>
          </p:cNvSpPr>
          <p:nvPr>
            <p:ph type="sldNum" sz="quarter" idx="10"/>
          </p:nvPr>
        </p:nvSpPr>
        <p:spPr/>
        <p:txBody>
          <a:bodyPr/>
          <a:lstStyle/>
          <a:p>
            <a:fld id="{B2E0304E-2D28-4942-8AC9-59D7C4AAE838}" type="slidenum">
              <a:rPr lang="en-US" smtClean="0"/>
              <a:t>12</a:t>
            </a:fld>
            <a:endParaRPr lang="en-US"/>
          </a:p>
        </p:txBody>
      </p:sp>
    </p:spTree>
    <p:extLst>
      <p:ext uri="{BB962C8B-B14F-4D97-AF65-F5344CB8AC3E}">
        <p14:creationId xmlns:p14="http://schemas.microsoft.com/office/powerpoint/2010/main" val="27127622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69271" marR="67972" indent="306524" algn="just">
              <a:lnSpc>
                <a:spcPct val="143800"/>
              </a:lnSpc>
            </a:pPr>
            <a:r>
              <a:rPr lang="es-ES" sz="1200" dirty="0" smtClean="0">
                <a:latin typeface="Times New Roman"/>
                <a:cs typeface="Times New Roman"/>
              </a:rPr>
              <a:t>Se</a:t>
            </a:r>
            <a:r>
              <a:rPr lang="es-ES" sz="1200" spc="3" dirty="0" smtClean="0">
                <a:latin typeface="Times New Roman"/>
                <a:cs typeface="Times New Roman"/>
              </a:rPr>
              <a:t> debe contar con </a:t>
            </a:r>
            <a:r>
              <a:rPr lang="es-ES" sz="1200" dirty="0" smtClean="0">
                <a:latin typeface="Times New Roman"/>
                <a:cs typeface="Times New Roman"/>
              </a:rPr>
              <a:t>un sistema</a:t>
            </a:r>
            <a:r>
              <a:rPr lang="es-ES" sz="1200" spc="3" dirty="0" smtClean="0">
                <a:latin typeface="Times New Roman"/>
                <a:cs typeface="Times New Roman"/>
              </a:rPr>
              <a:t> </a:t>
            </a:r>
            <a:r>
              <a:rPr lang="es-ES" sz="1200" dirty="0" smtClean="0">
                <a:latin typeface="Times New Roman"/>
                <a:cs typeface="Times New Roman"/>
              </a:rPr>
              <a:t>de</a:t>
            </a:r>
            <a:r>
              <a:rPr lang="es-ES" sz="1200" spc="3" dirty="0" smtClean="0">
                <a:latin typeface="Times New Roman"/>
                <a:cs typeface="Times New Roman"/>
              </a:rPr>
              <a:t> frenado </a:t>
            </a:r>
            <a:r>
              <a:rPr lang="es-ES" sz="1200" dirty="0" smtClean="0">
                <a:latin typeface="Times New Roman"/>
                <a:cs typeface="Times New Roman"/>
              </a:rPr>
              <a:t>del</a:t>
            </a:r>
            <a:r>
              <a:rPr lang="es-ES" sz="1200" spc="3" dirty="0" smtClean="0">
                <a:latin typeface="Times New Roman"/>
                <a:cs typeface="Times New Roman"/>
              </a:rPr>
              <a:t> aerogenerador para </a:t>
            </a:r>
            <a:r>
              <a:rPr lang="es-ES" sz="1200" dirty="0" smtClean="0">
                <a:latin typeface="Times New Roman"/>
                <a:cs typeface="Times New Roman"/>
              </a:rPr>
              <a:t>la</a:t>
            </a:r>
            <a:r>
              <a:rPr lang="es-ES" sz="1200" spc="3" dirty="0" smtClean="0">
                <a:latin typeface="Times New Roman"/>
                <a:cs typeface="Times New Roman"/>
              </a:rPr>
              <a:t> realización </a:t>
            </a:r>
            <a:r>
              <a:rPr lang="es-ES" sz="1200" dirty="0" smtClean="0">
                <a:latin typeface="Times New Roman"/>
                <a:cs typeface="Times New Roman"/>
              </a:rPr>
              <a:t>de </a:t>
            </a:r>
            <a:r>
              <a:rPr lang="es-ES" sz="1200" spc="3" dirty="0" smtClean="0">
                <a:latin typeface="Times New Roman"/>
                <a:cs typeface="Times New Roman"/>
              </a:rPr>
              <a:t> mantenimiento </a:t>
            </a:r>
            <a:r>
              <a:rPr lang="es-ES" sz="1200" spc="7" dirty="0" smtClean="0">
                <a:latin typeface="Times New Roman"/>
                <a:cs typeface="Times New Roman"/>
              </a:rPr>
              <a:t>esto </a:t>
            </a:r>
            <a:r>
              <a:rPr lang="es-ES" sz="1200" spc="3" dirty="0" smtClean="0">
                <a:latin typeface="Times New Roman"/>
                <a:cs typeface="Times New Roman"/>
              </a:rPr>
              <a:t>debe </a:t>
            </a:r>
            <a:r>
              <a:rPr lang="es-ES" sz="1200" spc="-3" dirty="0" smtClean="0">
                <a:latin typeface="Times New Roman"/>
                <a:cs typeface="Times New Roman"/>
              </a:rPr>
              <a:t>ser </a:t>
            </a:r>
            <a:r>
              <a:rPr lang="es-ES" sz="1200" spc="3" dirty="0" smtClean="0">
                <a:latin typeface="Times New Roman"/>
                <a:cs typeface="Times New Roman"/>
              </a:rPr>
              <a:t>realizado </a:t>
            </a:r>
            <a:r>
              <a:rPr lang="es-ES" sz="1200" spc="7" dirty="0" smtClean="0">
                <a:latin typeface="Times New Roman"/>
                <a:cs typeface="Times New Roman"/>
              </a:rPr>
              <a:t>en </a:t>
            </a:r>
            <a:r>
              <a:rPr lang="es-ES" sz="1200" spc="3" dirty="0" smtClean="0">
                <a:latin typeface="Times New Roman"/>
                <a:cs typeface="Times New Roman"/>
              </a:rPr>
              <a:t>ciertas condiciones </a:t>
            </a:r>
            <a:r>
              <a:rPr lang="es-ES" sz="1200" dirty="0" smtClean="0">
                <a:latin typeface="Times New Roman"/>
                <a:cs typeface="Times New Roman"/>
              </a:rPr>
              <a:t>de </a:t>
            </a:r>
            <a:r>
              <a:rPr lang="es-ES" sz="1200" spc="3" dirty="0" smtClean="0">
                <a:latin typeface="Times New Roman"/>
                <a:cs typeface="Times New Roman"/>
              </a:rPr>
              <a:t>velocidad </a:t>
            </a:r>
            <a:r>
              <a:rPr lang="es-ES" sz="1200" dirty="0" smtClean="0">
                <a:latin typeface="Times New Roman"/>
                <a:cs typeface="Times New Roman"/>
              </a:rPr>
              <a:t>del viento la </a:t>
            </a:r>
            <a:r>
              <a:rPr lang="es-ES" sz="1200" spc="3" dirty="0" smtClean="0">
                <a:latin typeface="Times New Roman"/>
                <a:cs typeface="Times New Roman"/>
              </a:rPr>
              <a:t>cual </a:t>
            </a:r>
            <a:r>
              <a:rPr lang="es-ES" sz="1200" dirty="0" smtClean="0">
                <a:latin typeface="Times New Roman"/>
                <a:cs typeface="Times New Roman"/>
              </a:rPr>
              <a:t>no </a:t>
            </a:r>
            <a:r>
              <a:rPr lang="es-ES" sz="1200" spc="3" dirty="0" smtClean="0">
                <a:latin typeface="Times New Roman"/>
                <a:cs typeface="Times New Roman"/>
              </a:rPr>
              <a:t> puede exceder 0,5V</a:t>
            </a:r>
            <a:r>
              <a:rPr lang="es-ES" sz="1200" spc="5" baseline="-10416" dirty="0" smtClean="0">
                <a:latin typeface="Times New Roman"/>
                <a:cs typeface="Times New Roman"/>
              </a:rPr>
              <a:t>ave</a:t>
            </a:r>
            <a:r>
              <a:rPr lang="es-ES" sz="1200" spc="10" baseline="-10416" dirty="0" smtClean="0">
                <a:latin typeface="Times New Roman"/>
                <a:cs typeface="Times New Roman"/>
              </a:rPr>
              <a:t> </a:t>
            </a:r>
            <a:r>
              <a:rPr lang="es-ES" sz="1200" spc="3" dirty="0" smtClean="0">
                <a:latin typeface="Times New Roman"/>
                <a:cs typeface="Times New Roman"/>
              </a:rPr>
              <a:t>(</a:t>
            </a:r>
            <a:r>
              <a:rPr lang="es-ES" sz="1200" spc="3" dirty="0" err="1" smtClean="0">
                <a:latin typeface="Times New Roman"/>
                <a:cs typeface="Times New Roman"/>
              </a:rPr>
              <a:t>V</a:t>
            </a:r>
            <a:r>
              <a:rPr lang="es-ES" sz="1200" spc="5" baseline="-10416" dirty="0" err="1" smtClean="0">
                <a:latin typeface="Times New Roman"/>
                <a:cs typeface="Times New Roman"/>
              </a:rPr>
              <a:t>ave</a:t>
            </a:r>
            <a:r>
              <a:rPr lang="es-ES" sz="1200" spc="3" dirty="0" smtClean="0">
                <a:latin typeface="Times New Roman"/>
                <a:cs typeface="Times New Roman"/>
              </a:rPr>
              <a:t>, </a:t>
            </a:r>
            <a:r>
              <a:rPr lang="es-ES" sz="1200" dirty="0" smtClean="0">
                <a:latin typeface="Times New Roman"/>
                <a:cs typeface="Times New Roman"/>
              </a:rPr>
              <a:t>media </a:t>
            </a:r>
            <a:r>
              <a:rPr lang="es-ES" sz="1200" spc="3" dirty="0" smtClean="0">
                <a:latin typeface="Times New Roman"/>
                <a:cs typeface="Times New Roman"/>
              </a:rPr>
              <a:t>anual </a:t>
            </a:r>
            <a:r>
              <a:rPr lang="es-ES" sz="1200" dirty="0" smtClean="0">
                <a:latin typeface="Times New Roman"/>
                <a:cs typeface="Times New Roman"/>
              </a:rPr>
              <a:t>de la </a:t>
            </a:r>
            <a:r>
              <a:rPr lang="es-ES" sz="1200" spc="3" dirty="0" smtClean="0">
                <a:latin typeface="Times New Roman"/>
                <a:cs typeface="Times New Roman"/>
              </a:rPr>
              <a:t>velocidad </a:t>
            </a:r>
            <a:r>
              <a:rPr lang="es-ES" sz="1200" dirty="0" smtClean="0">
                <a:latin typeface="Times New Roman"/>
                <a:cs typeface="Times New Roman"/>
              </a:rPr>
              <a:t>del </a:t>
            </a:r>
            <a:r>
              <a:rPr lang="es-ES" sz="1200" spc="7" dirty="0" smtClean="0">
                <a:latin typeface="Times New Roman"/>
                <a:cs typeface="Times New Roman"/>
              </a:rPr>
              <a:t>viento </a:t>
            </a:r>
            <a:r>
              <a:rPr lang="es-ES" sz="1200" dirty="0" smtClean="0">
                <a:latin typeface="Times New Roman"/>
                <a:cs typeface="Times New Roman"/>
              </a:rPr>
              <a:t>a </a:t>
            </a:r>
            <a:r>
              <a:rPr lang="es-ES" sz="1200" spc="3" dirty="0" smtClean="0">
                <a:latin typeface="Times New Roman"/>
                <a:cs typeface="Times New Roman"/>
              </a:rPr>
              <a:t>la </a:t>
            </a:r>
            <a:r>
              <a:rPr lang="es-ES" sz="1200" dirty="0" smtClean="0">
                <a:latin typeface="Times New Roman"/>
                <a:cs typeface="Times New Roman"/>
              </a:rPr>
              <a:t>altura del </a:t>
            </a:r>
            <a:r>
              <a:rPr lang="es-ES" sz="1200" spc="3" dirty="0" smtClean="0">
                <a:latin typeface="Times New Roman"/>
                <a:cs typeface="Times New Roman"/>
              </a:rPr>
              <a:t>centro </a:t>
            </a:r>
            <a:r>
              <a:rPr lang="es-ES" sz="1200" dirty="0" smtClean="0">
                <a:latin typeface="Times New Roman"/>
                <a:cs typeface="Times New Roman"/>
              </a:rPr>
              <a:t>del </a:t>
            </a:r>
            <a:r>
              <a:rPr lang="es-ES" sz="1200" spc="3" dirty="0" smtClean="0">
                <a:latin typeface="Times New Roman"/>
                <a:cs typeface="Times New Roman"/>
              </a:rPr>
              <a:t> rotor),</a:t>
            </a:r>
            <a:r>
              <a:rPr lang="es-ES" sz="1200" spc="7" dirty="0" smtClean="0">
                <a:latin typeface="Times New Roman"/>
                <a:cs typeface="Times New Roman"/>
              </a:rPr>
              <a:t> </a:t>
            </a:r>
            <a:r>
              <a:rPr lang="es-ES" sz="1200" spc="3" dirty="0" smtClean="0">
                <a:latin typeface="Times New Roman"/>
                <a:cs typeface="Times New Roman"/>
              </a:rPr>
              <a:t>el</a:t>
            </a:r>
            <a:r>
              <a:rPr lang="es-ES" sz="1200" spc="7" dirty="0" smtClean="0">
                <a:latin typeface="Times New Roman"/>
                <a:cs typeface="Times New Roman"/>
              </a:rPr>
              <a:t> </a:t>
            </a:r>
            <a:r>
              <a:rPr lang="es-ES" sz="1200" spc="3" dirty="0" smtClean="0">
                <a:latin typeface="Times New Roman"/>
                <a:cs typeface="Times New Roman"/>
              </a:rPr>
              <a:t>mantenimiento</a:t>
            </a:r>
            <a:r>
              <a:rPr lang="es-ES" sz="1200" spc="7" dirty="0" smtClean="0">
                <a:latin typeface="Times New Roman"/>
                <a:cs typeface="Times New Roman"/>
              </a:rPr>
              <a:t> </a:t>
            </a:r>
            <a:r>
              <a:rPr lang="es-ES" sz="1200" spc="3" dirty="0" smtClean="0">
                <a:latin typeface="Times New Roman"/>
                <a:cs typeface="Times New Roman"/>
              </a:rPr>
              <a:t>para</a:t>
            </a:r>
            <a:r>
              <a:rPr lang="es-ES" sz="1200" spc="7" dirty="0" smtClean="0">
                <a:latin typeface="Times New Roman"/>
                <a:cs typeface="Times New Roman"/>
              </a:rPr>
              <a:t> </a:t>
            </a:r>
            <a:r>
              <a:rPr lang="es-ES" sz="1200" spc="3" dirty="0" smtClean="0">
                <a:latin typeface="Times New Roman"/>
                <a:cs typeface="Times New Roman"/>
              </a:rPr>
              <a:t>pequeñas</a:t>
            </a:r>
            <a:r>
              <a:rPr lang="es-ES" sz="1200" spc="7" dirty="0" smtClean="0">
                <a:latin typeface="Times New Roman"/>
                <a:cs typeface="Times New Roman"/>
              </a:rPr>
              <a:t> turbinas</a:t>
            </a:r>
            <a:r>
              <a:rPr lang="es-ES" sz="1200" spc="10" dirty="0" smtClean="0">
                <a:latin typeface="Times New Roman"/>
                <a:cs typeface="Times New Roman"/>
              </a:rPr>
              <a:t> </a:t>
            </a:r>
            <a:r>
              <a:rPr lang="es-ES" sz="1200" dirty="0" smtClean="0">
                <a:latin typeface="Times New Roman"/>
                <a:cs typeface="Times New Roman"/>
              </a:rPr>
              <a:t>de</a:t>
            </a:r>
            <a:r>
              <a:rPr lang="es-ES" sz="1200" spc="3" dirty="0" smtClean="0">
                <a:latin typeface="Times New Roman"/>
                <a:cs typeface="Times New Roman"/>
              </a:rPr>
              <a:t> </a:t>
            </a:r>
            <a:r>
              <a:rPr lang="es-ES" sz="1200" dirty="0" smtClean="0">
                <a:latin typeface="Times New Roman"/>
                <a:cs typeface="Times New Roman"/>
              </a:rPr>
              <a:t>viento</a:t>
            </a:r>
            <a:r>
              <a:rPr lang="es-ES" sz="1200" spc="3" dirty="0" smtClean="0">
                <a:latin typeface="Times New Roman"/>
                <a:cs typeface="Times New Roman"/>
              </a:rPr>
              <a:t> puede</a:t>
            </a:r>
            <a:r>
              <a:rPr lang="es-ES" sz="1200" spc="7" dirty="0" smtClean="0">
                <a:latin typeface="Times New Roman"/>
                <a:cs typeface="Times New Roman"/>
              </a:rPr>
              <a:t> </a:t>
            </a:r>
            <a:r>
              <a:rPr lang="es-ES" sz="1200" dirty="0" smtClean="0">
                <a:latin typeface="Times New Roman"/>
                <a:cs typeface="Times New Roman"/>
              </a:rPr>
              <a:t>ser</a:t>
            </a:r>
            <a:r>
              <a:rPr lang="es-ES" sz="1200" spc="3" dirty="0" smtClean="0">
                <a:latin typeface="Times New Roman"/>
                <a:cs typeface="Times New Roman"/>
              </a:rPr>
              <a:t> realizado</a:t>
            </a:r>
            <a:r>
              <a:rPr lang="es-ES" sz="1200" spc="7" dirty="0" smtClean="0">
                <a:latin typeface="Times New Roman"/>
                <a:cs typeface="Times New Roman"/>
              </a:rPr>
              <a:t> </a:t>
            </a:r>
            <a:r>
              <a:rPr lang="es-ES" sz="1200" spc="3" dirty="0" smtClean="0">
                <a:latin typeface="Times New Roman"/>
                <a:cs typeface="Times New Roman"/>
              </a:rPr>
              <a:t>bajando</a:t>
            </a:r>
            <a:r>
              <a:rPr lang="es-ES" sz="1200" spc="7" dirty="0" smtClean="0">
                <a:latin typeface="Times New Roman"/>
                <a:cs typeface="Times New Roman"/>
              </a:rPr>
              <a:t> </a:t>
            </a:r>
            <a:r>
              <a:rPr lang="es-ES" sz="1200" dirty="0" smtClean="0">
                <a:latin typeface="Times New Roman"/>
                <a:cs typeface="Times New Roman"/>
              </a:rPr>
              <a:t>el </a:t>
            </a:r>
            <a:r>
              <a:rPr lang="es-ES" sz="1200" spc="3" dirty="0" smtClean="0">
                <a:latin typeface="Times New Roman"/>
                <a:cs typeface="Times New Roman"/>
              </a:rPr>
              <a:t> aerogenerador </a:t>
            </a:r>
            <a:r>
              <a:rPr lang="es-ES" sz="1200" dirty="0" smtClean="0">
                <a:latin typeface="Times New Roman"/>
                <a:cs typeface="Times New Roman"/>
              </a:rPr>
              <a:t>a </a:t>
            </a:r>
            <a:r>
              <a:rPr lang="es-ES" sz="1200" spc="3" dirty="0" smtClean="0">
                <a:latin typeface="Times New Roman"/>
                <a:cs typeface="Times New Roman"/>
              </a:rPr>
              <a:t>tierra. </a:t>
            </a:r>
            <a:r>
              <a:rPr lang="es-ES" sz="1200" dirty="0" smtClean="0">
                <a:latin typeface="Times New Roman"/>
                <a:cs typeface="Times New Roman"/>
              </a:rPr>
              <a:t>Si el </a:t>
            </a:r>
            <a:r>
              <a:rPr lang="es-ES" sz="1200" spc="3" dirty="0" smtClean="0">
                <a:latin typeface="Times New Roman"/>
                <a:cs typeface="Times New Roman"/>
              </a:rPr>
              <a:t>mantenimiento </a:t>
            </a:r>
            <a:r>
              <a:rPr lang="es-ES" sz="1200" spc="7" dirty="0" smtClean="0">
                <a:latin typeface="Times New Roman"/>
                <a:cs typeface="Times New Roman"/>
              </a:rPr>
              <a:t>es </a:t>
            </a:r>
            <a:r>
              <a:rPr lang="es-ES" sz="1200" spc="3" dirty="0" smtClean="0">
                <a:latin typeface="Times New Roman"/>
                <a:cs typeface="Times New Roman"/>
              </a:rPr>
              <a:t>realizado encima </a:t>
            </a:r>
            <a:r>
              <a:rPr lang="es-ES" sz="1200" dirty="0" smtClean="0">
                <a:latin typeface="Times New Roman"/>
                <a:cs typeface="Times New Roman"/>
              </a:rPr>
              <a:t>de la </a:t>
            </a:r>
            <a:r>
              <a:rPr lang="es-ES" sz="1200" spc="3" dirty="0" smtClean="0">
                <a:latin typeface="Times New Roman"/>
                <a:cs typeface="Times New Roman"/>
              </a:rPr>
              <a:t>torre, entonces debe haber </a:t>
            </a:r>
            <a:r>
              <a:rPr lang="es-ES" sz="1200" spc="7" dirty="0" smtClean="0">
                <a:latin typeface="Times New Roman"/>
                <a:cs typeface="Times New Roman"/>
              </a:rPr>
              <a:t> </a:t>
            </a:r>
            <a:r>
              <a:rPr lang="es-ES" sz="1200" spc="3" dirty="0" smtClean="0">
                <a:latin typeface="Times New Roman"/>
                <a:cs typeface="Times New Roman"/>
              </a:rPr>
              <a:t>un </a:t>
            </a:r>
            <a:r>
              <a:rPr lang="es-ES" sz="1200" dirty="0" smtClean="0">
                <a:latin typeface="Times New Roman"/>
                <a:cs typeface="Times New Roman"/>
              </a:rPr>
              <a:t>medio de</a:t>
            </a:r>
            <a:r>
              <a:rPr lang="es-ES" sz="1200" spc="3" dirty="0" smtClean="0">
                <a:latin typeface="Times New Roman"/>
                <a:cs typeface="Times New Roman"/>
              </a:rPr>
              <a:t> </a:t>
            </a:r>
            <a:r>
              <a:rPr lang="es-ES" sz="1200" spc="-3" dirty="0" smtClean="0">
                <a:latin typeface="Times New Roman"/>
                <a:cs typeface="Times New Roman"/>
              </a:rPr>
              <a:t>prevenir </a:t>
            </a:r>
            <a:r>
              <a:rPr lang="es-ES" sz="1200" dirty="0" smtClean="0">
                <a:latin typeface="Times New Roman"/>
                <a:cs typeface="Times New Roman"/>
              </a:rPr>
              <a:t>el movimiento </a:t>
            </a:r>
            <a:r>
              <a:rPr lang="es-ES" sz="1200" spc="3" dirty="0" smtClean="0">
                <a:latin typeface="Times New Roman"/>
                <a:cs typeface="Times New Roman"/>
              </a:rPr>
              <a:t>del</a:t>
            </a:r>
            <a:r>
              <a:rPr lang="es-ES" sz="1200" spc="215" dirty="0" smtClean="0">
                <a:latin typeface="Times New Roman"/>
                <a:cs typeface="Times New Roman"/>
              </a:rPr>
              <a:t> </a:t>
            </a:r>
            <a:r>
              <a:rPr lang="es-ES" sz="1200" dirty="0" smtClean="0">
                <a:latin typeface="Times New Roman"/>
                <a:cs typeface="Times New Roman"/>
              </a:rPr>
              <a:t>rotor</a:t>
            </a:r>
            <a:r>
              <a:rPr lang="es-ES" sz="1200" spc="3" dirty="0" smtClean="0">
                <a:latin typeface="Times New Roman"/>
                <a:cs typeface="Times New Roman"/>
              </a:rPr>
              <a:t> </a:t>
            </a:r>
            <a:r>
              <a:rPr lang="es-ES" sz="1200" dirty="0" smtClean="0">
                <a:latin typeface="Times New Roman"/>
                <a:cs typeface="Times New Roman"/>
              </a:rPr>
              <a:t>y el movimiento de</a:t>
            </a:r>
            <a:r>
              <a:rPr lang="es-ES" sz="1200" spc="3" dirty="0" smtClean="0">
                <a:latin typeface="Times New Roman"/>
                <a:cs typeface="Times New Roman"/>
              </a:rPr>
              <a:t> </a:t>
            </a:r>
            <a:r>
              <a:rPr lang="es-ES" sz="1200" dirty="0" smtClean="0">
                <a:latin typeface="Times New Roman"/>
                <a:cs typeface="Times New Roman"/>
              </a:rPr>
              <a:t>aspas</a:t>
            </a:r>
            <a:r>
              <a:rPr lang="es-ES" sz="1200" spc="3" dirty="0" smtClean="0">
                <a:latin typeface="Times New Roman"/>
                <a:cs typeface="Times New Roman"/>
              </a:rPr>
              <a:t> antes </a:t>
            </a:r>
            <a:r>
              <a:rPr lang="es-ES" sz="1200" dirty="0" smtClean="0">
                <a:latin typeface="Times New Roman"/>
                <a:cs typeface="Times New Roman"/>
              </a:rPr>
              <a:t>de</a:t>
            </a:r>
            <a:r>
              <a:rPr lang="es-ES" sz="1200" spc="3" dirty="0" smtClean="0">
                <a:latin typeface="Times New Roman"/>
                <a:cs typeface="Times New Roman"/>
              </a:rPr>
              <a:t> </a:t>
            </a:r>
            <a:r>
              <a:rPr lang="es-ES" sz="1200" dirty="0" smtClean="0">
                <a:latin typeface="Times New Roman"/>
                <a:cs typeface="Times New Roman"/>
              </a:rPr>
              <a:t>que el </a:t>
            </a:r>
            <a:r>
              <a:rPr lang="es-ES" sz="1200" spc="3" dirty="0" smtClean="0">
                <a:latin typeface="Times New Roman"/>
                <a:cs typeface="Times New Roman"/>
              </a:rPr>
              <a:t> </a:t>
            </a:r>
            <a:r>
              <a:rPr lang="es-ES" sz="1200" dirty="0" smtClean="0">
                <a:latin typeface="Times New Roman"/>
                <a:cs typeface="Times New Roman"/>
              </a:rPr>
              <a:t>mantenimiento</a:t>
            </a:r>
            <a:r>
              <a:rPr lang="es-ES" sz="1200" spc="-3" dirty="0" smtClean="0">
                <a:latin typeface="Times New Roman"/>
                <a:cs typeface="Times New Roman"/>
              </a:rPr>
              <a:t> sea</a:t>
            </a:r>
            <a:r>
              <a:rPr lang="es-ES" sz="1200" spc="3" dirty="0" smtClean="0">
                <a:latin typeface="Times New Roman"/>
                <a:cs typeface="Times New Roman"/>
              </a:rPr>
              <a:t> realizado.</a:t>
            </a:r>
            <a:endParaRPr lang="es-ES" sz="1200" dirty="0" smtClean="0">
              <a:latin typeface="Times New Roman"/>
              <a:cs typeface="Times New Roman"/>
            </a:endParaRPr>
          </a:p>
          <a:p>
            <a:pPr marL="69271" marR="64076" indent="306524" algn="just">
              <a:lnSpc>
                <a:spcPct val="143200"/>
              </a:lnSpc>
              <a:spcBef>
                <a:spcPts val="10"/>
              </a:spcBef>
            </a:pPr>
            <a:r>
              <a:rPr lang="es-ES" sz="1200" dirty="0" smtClean="0">
                <a:latin typeface="Times New Roman"/>
                <a:cs typeface="Times New Roman"/>
              </a:rPr>
              <a:t>Existen y </a:t>
            </a:r>
            <a:r>
              <a:rPr lang="es-ES" sz="1200" spc="-7" dirty="0" smtClean="0">
                <a:latin typeface="Times New Roman"/>
                <a:cs typeface="Times New Roman"/>
              </a:rPr>
              <a:t>se </a:t>
            </a:r>
            <a:r>
              <a:rPr lang="es-ES" sz="1200" spc="-3" dirty="0" smtClean="0">
                <a:latin typeface="Times New Roman"/>
                <a:cs typeface="Times New Roman"/>
              </a:rPr>
              <a:t>utilizan diversos </a:t>
            </a:r>
            <a:r>
              <a:rPr lang="es-ES" sz="1200" dirty="0" smtClean="0">
                <a:latin typeface="Times New Roman"/>
                <a:cs typeface="Times New Roman"/>
              </a:rPr>
              <a:t>aparatos eléctricos para </a:t>
            </a:r>
            <a:r>
              <a:rPr lang="es-ES" sz="1200" spc="-3" dirty="0" smtClean="0">
                <a:latin typeface="Times New Roman"/>
                <a:cs typeface="Times New Roman"/>
              </a:rPr>
              <a:t>garantizar </a:t>
            </a:r>
            <a:r>
              <a:rPr lang="es-ES" sz="1200" dirty="0" smtClean="0">
                <a:latin typeface="Times New Roman"/>
                <a:cs typeface="Times New Roman"/>
              </a:rPr>
              <a:t>la protección </a:t>
            </a:r>
            <a:r>
              <a:rPr lang="es-ES" sz="1200" spc="-3" dirty="0" smtClean="0">
                <a:latin typeface="Times New Roman"/>
                <a:cs typeface="Times New Roman"/>
              </a:rPr>
              <a:t>eléctrica, </a:t>
            </a:r>
            <a:r>
              <a:rPr lang="es-ES" sz="1200" dirty="0" smtClean="0">
                <a:latin typeface="Times New Roman"/>
                <a:cs typeface="Times New Roman"/>
              </a:rPr>
              <a:t> tanto</a:t>
            </a:r>
            <a:r>
              <a:rPr lang="es-ES" sz="1200" spc="-3" dirty="0" smtClean="0">
                <a:latin typeface="Times New Roman"/>
                <a:cs typeface="Times New Roman"/>
              </a:rPr>
              <a:t> del</a:t>
            </a:r>
            <a:r>
              <a:rPr lang="es-ES" sz="1200" dirty="0" smtClean="0">
                <a:latin typeface="Times New Roman"/>
                <a:cs typeface="Times New Roman"/>
              </a:rPr>
              <a:t> </a:t>
            </a:r>
            <a:r>
              <a:rPr lang="es-ES" sz="1200" spc="-3" dirty="0" smtClean="0">
                <a:latin typeface="Times New Roman"/>
                <a:cs typeface="Times New Roman"/>
              </a:rPr>
              <a:t>sistema</a:t>
            </a:r>
            <a:r>
              <a:rPr lang="es-ES" sz="1200" spc="14" dirty="0" smtClean="0">
                <a:latin typeface="Times New Roman"/>
                <a:cs typeface="Times New Roman"/>
              </a:rPr>
              <a:t> </a:t>
            </a:r>
            <a:r>
              <a:rPr lang="es-ES" sz="1200" dirty="0" smtClean="0">
                <a:latin typeface="Times New Roman"/>
                <a:cs typeface="Times New Roman"/>
              </a:rPr>
              <a:t>como </a:t>
            </a:r>
            <a:r>
              <a:rPr lang="es-ES" sz="1200" spc="-10" dirty="0" smtClean="0">
                <a:latin typeface="Times New Roman"/>
                <a:cs typeface="Times New Roman"/>
              </a:rPr>
              <a:t>de</a:t>
            </a:r>
            <a:r>
              <a:rPr lang="es-ES" sz="1200" spc="3" dirty="0" smtClean="0">
                <a:latin typeface="Times New Roman"/>
                <a:cs typeface="Times New Roman"/>
              </a:rPr>
              <a:t> </a:t>
            </a:r>
            <a:r>
              <a:rPr lang="es-ES" sz="1200" spc="-3" dirty="0" smtClean="0">
                <a:latin typeface="Times New Roman"/>
                <a:cs typeface="Times New Roman"/>
              </a:rPr>
              <a:t>las</a:t>
            </a:r>
            <a:r>
              <a:rPr lang="es-ES" sz="1200" spc="-7" dirty="0" smtClean="0">
                <a:latin typeface="Times New Roman"/>
                <a:cs typeface="Times New Roman"/>
              </a:rPr>
              <a:t> </a:t>
            </a:r>
            <a:r>
              <a:rPr lang="es-ES" sz="1200" dirty="0" smtClean="0">
                <a:latin typeface="Times New Roman"/>
                <a:cs typeface="Times New Roman"/>
              </a:rPr>
              <a:t>personas</a:t>
            </a:r>
            <a:r>
              <a:rPr lang="es-ES" sz="1200" spc="-7" dirty="0" smtClean="0">
                <a:latin typeface="Times New Roman"/>
                <a:cs typeface="Times New Roman"/>
              </a:rPr>
              <a:t> </a:t>
            </a:r>
            <a:r>
              <a:rPr lang="es-ES" sz="1200" dirty="0" smtClean="0">
                <a:latin typeface="Times New Roman"/>
                <a:cs typeface="Times New Roman"/>
              </a:rPr>
              <a:t>que</a:t>
            </a:r>
            <a:r>
              <a:rPr lang="es-ES" sz="1200" spc="3" dirty="0" smtClean="0">
                <a:latin typeface="Times New Roman"/>
                <a:cs typeface="Times New Roman"/>
              </a:rPr>
              <a:t> </a:t>
            </a:r>
            <a:r>
              <a:rPr lang="es-ES" sz="1200" spc="-3" dirty="0" smtClean="0">
                <a:latin typeface="Times New Roman"/>
                <a:cs typeface="Times New Roman"/>
              </a:rPr>
              <a:t>trabajan</a:t>
            </a:r>
            <a:r>
              <a:rPr lang="es-ES" sz="1200" spc="-17" dirty="0" smtClean="0">
                <a:latin typeface="Times New Roman"/>
                <a:cs typeface="Times New Roman"/>
              </a:rPr>
              <a:t> </a:t>
            </a:r>
            <a:r>
              <a:rPr lang="es-ES" sz="1200" dirty="0" smtClean="0">
                <a:latin typeface="Times New Roman"/>
                <a:cs typeface="Times New Roman"/>
              </a:rPr>
              <a:t>en el</a:t>
            </a:r>
          </a:p>
          <a:p>
            <a:pPr>
              <a:lnSpc>
                <a:spcPct val="100000"/>
              </a:lnSpc>
            </a:pPr>
            <a:endParaRPr lang="es-ES" sz="1200" dirty="0" smtClean="0">
              <a:latin typeface="Times New Roman"/>
              <a:cs typeface="Times New Roman"/>
            </a:endParaRPr>
          </a:p>
          <a:p>
            <a:pPr>
              <a:lnSpc>
                <a:spcPct val="100000"/>
              </a:lnSpc>
            </a:pPr>
            <a:endParaRPr lang="es-ES" sz="800" dirty="0" smtClean="0">
              <a:latin typeface="Times New Roman"/>
              <a:cs typeface="Times New Roman"/>
            </a:endParaRPr>
          </a:p>
          <a:p>
            <a:pPr marL="682318" indent="-123389">
              <a:buChar char="-"/>
              <a:tabLst>
                <a:tab pos="682318" algn="l"/>
                <a:tab pos="682750" algn="l"/>
              </a:tabLst>
            </a:pPr>
            <a:r>
              <a:rPr lang="es-ES" sz="1200" spc="-3" dirty="0" smtClean="0">
                <a:latin typeface="Times New Roman"/>
                <a:cs typeface="Times New Roman"/>
              </a:rPr>
              <a:t>Interruptores.</a:t>
            </a:r>
            <a:endParaRPr lang="es-ES" sz="1200" dirty="0" smtClean="0">
              <a:latin typeface="Times New Roman"/>
              <a:cs typeface="Times New Roman"/>
            </a:endParaRPr>
          </a:p>
          <a:p>
            <a:pPr marL="682318" indent="-123389">
              <a:spcBef>
                <a:spcPts val="436"/>
              </a:spcBef>
              <a:buChar char="-"/>
              <a:tabLst>
                <a:tab pos="682318" algn="l"/>
                <a:tab pos="682750" algn="l"/>
              </a:tabLst>
            </a:pPr>
            <a:r>
              <a:rPr lang="es-ES" sz="1200" spc="-3" dirty="0" smtClean="0">
                <a:latin typeface="Times New Roman"/>
                <a:cs typeface="Times New Roman"/>
              </a:rPr>
              <a:t>Interruptores Automáticos.</a:t>
            </a:r>
            <a:endParaRPr lang="es-ES" sz="1200" dirty="0" smtClean="0">
              <a:latin typeface="Times New Roman"/>
              <a:cs typeface="Times New Roman"/>
            </a:endParaRPr>
          </a:p>
          <a:p>
            <a:pPr marL="682318" indent="-123389">
              <a:spcBef>
                <a:spcPts val="423"/>
              </a:spcBef>
              <a:buChar char="-"/>
              <a:tabLst>
                <a:tab pos="682318" algn="l"/>
                <a:tab pos="682750" algn="l"/>
              </a:tabLst>
            </a:pPr>
            <a:r>
              <a:rPr lang="es-ES" sz="1200" spc="-3" dirty="0" err="1" smtClean="0">
                <a:latin typeface="Times New Roman"/>
                <a:cs typeface="Times New Roman"/>
              </a:rPr>
              <a:t>Contactores</a:t>
            </a:r>
            <a:r>
              <a:rPr lang="es-ES" sz="1200" spc="-3" dirty="0" smtClean="0">
                <a:latin typeface="Times New Roman"/>
                <a:cs typeface="Times New Roman"/>
              </a:rPr>
              <a:t>.</a:t>
            </a:r>
            <a:endParaRPr lang="es-ES" sz="1200" dirty="0" smtClean="0">
              <a:latin typeface="Times New Roman"/>
              <a:cs typeface="Times New Roman"/>
            </a:endParaRPr>
          </a:p>
          <a:p>
            <a:pPr marL="682318" indent="-123389">
              <a:spcBef>
                <a:spcPts val="436"/>
              </a:spcBef>
              <a:buChar char="-"/>
              <a:tabLst>
                <a:tab pos="682318" algn="l"/>
                <a:tab pos="682750" algn="l"/>
              </a:tabLst>
            </a:pPr>
            <a:r>
              <a:rPr lang="es-ES" sz="1200" spc="-3" dirty="0" smtClean="0">
                <a:latin typeface="Times New Roman"/>
                <a:cs typeface="Times New Roman"/>
              </a:rPr>
              <a:t>Fusibles.</a:t>
            </a:r>
            <a:endParaRPr lang="es-ES" sz="1200" dirty="0" smtClean="0">
              <a:latin typeface="Times New Roman"/>
              <a:cs typeface="Times New Roman"/>
            </a:endParaRPr>
          </a:p>
          <a:p>
            <a:pPr marL="682318" indent="-123389">
              <a:spcBef>
                <a:spcPts val="423"/>
              </a:spcBef>
              <a:buChar char="-"/>
              <a:tabLst>
                <a:tab pos="682318" algn="l"/>
                <a:tab pos="682750" algn="l"/>
              </a:tabLst>
            </a:pPr>
            <a:r>
              <a:rPr lang="es-ES" sz="1200" dirty="0" smtClean="0">
                <a:latin typeface="Times New Roman"/>
                <a:cs typeface="Times New Roman"/>
              </a:rPr>
              <a:t>Relés.</a:t>
            </a:r>
          </a:p>
          <a:p>
            <a:pPr marL="682318" indent="-123389">
              <a:spcBef>
                <a:spcPts val="436"/>
              </a:spcBef>
              <a:buChar char="-"/>
              <a:tabLst>
                <a:tab pos="682318" algn="l"/>
                <a:tab pos="682750" algn="l"/>
              </a:tabLst>
            </a:pPr>
            <a:r>
              <a:rPr lang="es-ES" sz="1200" spc="-3" dirty="0" err="1" smtClean="0">
                <a:latin typeface="Times New Roman"/>
                <a:cs typeface="Times New Roman"/>
              </a:rPr>
              <a:t>Varistores</a:t>
            </a:r>
            <a:r>
              <a:rPr lang="es-ES" sz="1200" spc="-3" dirty="0" smtClean="0">
                <a:latin typeface="Times New Roman"/>
                <a:cs typeface="Times New Roman"/>
              </a:rPr>
              <a:t>.</a:t>
            </a:r>
            <a:endParaRPr lang="es-ES" sz="1200" dirty="0" smtClean="0">
              <a:latin typeface="Times New Roman"/>
              <a:cs typeface="Times New Roman"/>
            </a:endParaRPr>
          </a:p>
          <a:p>
            <a:pPr>
              <a:spcBef>
                <a:spcPts val="7"/>
              </a:spcBef>
            </a:pPr>
            <a:endParaRPr lang="es-ES" sz="2400" dirty="0" smtClean="0">
              <a:latin typeface="Times New Roman"/>
              <a:cs typeface="Times New Roman"/>
            </a:endParaRPr>
          </a:p>
          <a:p>
            <a:pPr marL="69271" marR="65807" indent="306524" algn="just">
              <a:lnSpc>
                <a:spcPct val="143300"/>
              </a:lnSpc>
            </a:pPr>
            <a:r>
              <a:rPr lang="es-ES" sz="1200" spc="-3" dirty="0" smtClean="0">
                <a:latin typeface="Times New Roman"/>
                <a:cs typeface="Times New Roman"/>
              </a:rPr>
              <a:t>Estos</a:t>
            </a:r>
            <a:r>
              <a:rPr lang="es-ES" sz="1200" dirty="0" smtClean="0">
                <a:latin typeface="Times New Roman"/>
                <a:cs typeface="Times New Roman"/>
              </a:rPr>
              <a:t> </a:t>
            </a:r>
            <a:r>
              <a:rPr lang="es-ES" sz="1200" spc="-3" dirty="0" smtClean="0">
                <a:latin typeface="Times New Roman"/>
                <a:cs typeface="Times New Roman"/>
              </a:rPr>
              <a:t>son</a:t>
            </a:r>
            <a:r>
              <a:rPr lang="es-ES" sz="1200" dirty="0" smtClean="0">
                <a:latin typeface="Times New Roman"/>
                <a:cs typeface="Times New Roman"/>
              </a:rPr>
              <a:t> </a:t>
            </a:r>
            <a:r>
              <a:rPr lang="es-ES" sz="1200" spc="-3" dirty="0" smtClean="0">
                <a:latin typeface="Times New Roman"/>
                <a:cs typeface="Times New Roman"/>
              </a:rPr>
              <a:t>utilizados</a:t>
            </a:r>
            <a:r>
              <a:rPr lang="es-ES" sz="1200" dirty="0" smtClean="0">
                <a:latin typeface="Times New Roman"/>
                <a:cs typeface="Times New Roman"/>
              </a:rPr>
              <a:t> para</a:t>
            </a:r>
            <a:r>
              <a:rPr lang="es-ES" sz="1200" spc="3" dirty="0" smtClean="0">
                <a:latin typeface="Times New Roman"/>
                <a:cs typeface="Times New Roman"/>
              </a:rPr>
              <a:t> </a:t>
            </a:r>
            <a:r>
              <a:rPr lang="es-ES" sz="1200" dirty="0" smtClean="0">
                <a:latin typeface="Times New Roman"/>
                <a:cs typeface="Times New Roman"/>
              </a:rPr>
              <a:t>las</a:t>
            </a:r>
            <a:r>
              <a:rPr lang="es-ES" sz="1200" spc="3" dirty="0" smtClean="0">
                <a:latin typeface="Times New Roman"/>
                <a:cs typeface="Times New Roman"/>
              </a:rPr>
              <a:t> </a:t>
            </a:r>
            <a:r>
              <a:rPr lang="es-ES" sz="1200" dirty="0" smtClean="0">
                <a:latin typeface="Times New Roman"/>
                <a:cs typeface="Times New Roman"/>
              </a:rPr>
              <a:t>protecciones</a:t>
            </a:r>
            <a:r>
              <a:rPr lang="es-ES" sz="1200" spc="3" dirty="0" smtClean="0">
                <a:latin typeface="Times New Roman"/>
                <a:cs typeface="Times New Roman"/>
              </a:rPr>
              <a:t> </a:t>
            </a:r>
            <a:r>
              <a:rPr lang="es-ES" sz="1200" spc="-3" dirty="0" smtClean="0">
                <a:latin typeface="Times New Roman"/>
                <a:cs typeface="Times New Roman"/>
              </a:rPr>
              <a:t>contra</a:t>
            </a:r>
            <a:r>
              <a:rPr lang="es-ES" sz="1200" dirty="0" smtClean="0">
                <a:latin typeface="Times New Roman"/>
                <a:cs typeface="Times New Roman"/>
              </a:rPr>
              <a:t> </a:t>
            </a:r>
            <a:r>
              <a:rPr lang="es-ES" sz="1200" spc="-3" dirty="0" err="1" smtClean="0">
                <a:latin typeface="Times New Roman"/>
                <a:cs typeface="Times New Roman"/>
              </a:rPr>
              <a:t>sobrecorriente</a:t>
            </a:r>
            <a:r>
              <a:rPr lang="es-ES" sz="1200" spc="-3" dirty="0" smtClean="0">
                <a:latin typeface="Times New Roman"/>
                <a:cs typeface="Times New Roman"/>
              </a:rPr>
              <a:t>,</a:t>
            </a:r>
            <a:r>
              <a:rPr lang="es-ES" sz="1200" dirty="0" smtClean="0">
                <a:latin typeface="Times New Roman"/>
                <a:cs typeface="Times New Roman"/>
              </a:rPr>
              <a:t> </a:t>
            </a:r>
            <a:r>
              <a:rPr lang="es-ES" sz="1200" spc="-3" dirty="0" smtClean="0">
                <a:latin typeface="Times New Roman"/>
                <a:cs typeface="Times New Roman"/>
              </a:rPr>
              <a:t>sobretensiones, </a:t>
            </a:r>
            <a:r>
              <a:rPr lang="es-ES" sz="1200" dirty="0" smtClean="0">
                <a:latin typeface="Times New Roman"/>
                <a:cs typeface="Times New Roman"/>
              </a:rPr>
              <a:t> </a:t>
            </a:r>
            <a:r>
              <a:rPr lang="es-ES" sz="1200" spc="-3" dirty="0" smtClean="0">
                <a:latin typeface="Times New Roman"/>
                <a:cs typeface="Times New Roman"/>
              </a:rPr>
              <a:t>electrocución.</a:t>
            </a:r>
            <a:endParaRPr lang="es-ES" sz="1200" dirty="0" smtClean="0">
              <a:latin typeface="Times New Roman"/>
              <a:cs typeface="Times New Roman"/>
            </a:endParaRPr>
          </a:p>
          <a:p>
            <a:pPr marL="69271" marR="65807" indent="306524" algn="just">
              <a:lnSpc>
                <a:spcPct val="143800"/>
              </a:lnSpc>
              <a:spcBef>
                <a:spcPts val="3"/>
              </a:spcBef>
            </a:pPr>
            <a:r>
              <a:rPr lang="es-ES" sz="1200" spc="-3" dirty="0" smtClean="0">
                <a:latin typeface="Times New Roman"/>
                <a:cs typeface="Times New Roman"/>
              </a:rPr>
              <a:t>Las </a:t>
            </a:r>
            <a:r>
              <a:rPr lang="es-ES" sz="1200" dirty="0" smtClean="0">
                <a:latin typeface="Times New Roman"/>
                <a:cs typeface="Times New Roman"/>
              </a:rPr>
              <a:t>protecciones de </a:t>
            </a:r>
            <a:r>
              <a:rPr lang="es-ES" sz="1200" spc="-3" dirty="0" err="1" smtClean="0">
                <a:latin typeface="Times New Roman"/>
                <a:cs typeface="Times New Roman"/>
              </a:rPr>
              <a:t>sobrecorriente</a:t>
            </a:r>
            <a:r>
              <a:rPr lang="es-ES" sz="1200" spc="-3" dirty="0" smtClean="0">
                <a:latin typeface="Times New Roman"/>
                <a:cs typeface="Times New Roman"/>
              </a:rPr>
              <a:t> </a:t>
            </a:r>
            <a:r>
              <a:rPr lang="es-ES" sz="1200" dirty="0" smtClean="0">
                <a:latin typeface="Times New Roman"/>
                <a:cs typeface="Times New Roman"/>
              </a:rPr>
              <a:t>y </a:t>
            </a:r>
            <a:r>
              <a:rPr lang="es-ES" sz="1200" spc="-3" dirty="0" err="1" smtClean="0">
                <a:latin typeface="Times New Roman"/>
                <a:cs typeface="Times New Roman"/>
              </a:rPr>
              <a:t>sobrevoltajes</a:t>
            </a:r>
            <a:r>
              <a:rPr lang="es-ES" sz="1200" spc="-3" dirty="0" smtClean="0">
                <a:latin typeface="Times New Roman"/>
                <a:cs typeface="Times New Roman"/>
              </a:rPr>
              <a:t> son </a:t>
            </a:r>
            <a:r>
              <a:rPr lang="es-ES" sz="1200" dirty="0" smtClean="0">
                <a:latin typeface="Times New Roman"/>
                <a:cs typeface="Times New Roman"/>
              </a:rPr>
              <a:t>encargadas de </a:t>
            </a:r>
            <a:r>
              <a:rPr lang="es-ES" sz="1200" spc="-3" dirty="0" smtClean="0">
                <a:latin typeface="Times New Roman"/>
                <a:cs typeface="Times New Roman"/>
              </a:rPr>
              <a:t>proteger </a:t>
            </a:r>
            <a:r>
              <a:rPr lang="es-ES" sz="1200" dirty="0" smtClean="0">
                <a:latin typeface="Times New Roman"/>
                <a:cs typeface="Times New Roman"/>
              </a:rPr>
              <a:t>al equipo </a:t>
            </a:r>
            <a:r>
              <a:rPr lang="es-ES" sz="1200" spc="3" dirty="0" smtClean="0">
                <a:latin typeface="Times New Roman"/>
                <a:cs typeface="Times New Roman"/>
              </a:rPr>
              <a:t> </a:t>
            </a:r>
            <a:r>
              <a:rPr lang="es-ES" sz="1200" dirty="0" smtClean="0">
                <a:latin typeface="Times New Roman"/>
                <a:cs typeface="Times New Roman"/>
              </a:rPr>
              <a:t>eléctrico en </a:t>
            </a:r>
            <a:r>
              <a:rPr lang="es-ES" sz="1200" spc="-3" dirty="0" smtClean="0">
                <a:latin typeface="Times New Roman"/>
                <a:cs typeface="Times New Roman"/>
              </a:rPr>
              <a:t>sí, </a:t>
            </a:r>
            <a:r>
              <a:rPr lang="es-ES" sz="1200" dirty="0" smtClean="0">
                <a:latin typeface="Times New Roman"/>
                <a:cs typeface="Times New Roman"/>
              </a:rPr>
              <a:t>en </a:t>
            </a:r>
            <a:r>
              <a:rPr lang="es-ES" sz="1200" spc="-3" dirty="0" smtClean="0">
                <a:latin typeface="Times New Roman"/>
                <a:cs typeface="Times New Roman"/>
              </a:rPr>
              <a:t>cambio </a:t>
            </a:r>
            <a:r>
              <a:rPr lang="es-ES" sz="1200" spc="-7" dirty="0" smtClean="0">
                <a:latin typeface="Times New Roman"/>
                <a:cs typeface="Times New Roman"/>
              </a:rPr>
              <a:t>la </a:t>
            </a:r>
            <a:r>
              <a:rPr lang="es-ES" sz="1200" dirty="0" smtClean="0">
                <a:latin typeface="Times New Roman"/>
                <a:cs typeface="Times New Roman"/>
              </a:rPr>
              <a:t>protección </a:t>
            </a:r>
            <a:r>
              <a:rPr lang="es-ES" sz="1200" spc="-10" dirty="0" smtClean="0">
                <a:latin typeface="Times New Roman"/>
                <a:cs typeface="Times New Roman"/>
              </a:rPr>
              <a:t>de </a:t>
            </a:r>
            <a:r>
              <a:rPr lang="es-ES" sz="1200" spc="-3" dirty="0" smtClean="0">
                <a:latin typeface="Times New Roman"/>
                <a:cs typeface="Times New Roman"/>
              </a:rPr>
              <a:t>electrocución </a:t>
            </a:r>
            <a:r>
              <a:rPr lang="es-ES" sz="1200" dirty="0" smtClean="0">
                <a:latin typeface="Times New Roman"/>
                <a:cs typeface="Times New Roman"/>
              </a:rPr>
              <a:t>están encargada de </a:t>
            </a:r>
            <a:r>
              <a:rPr lang="es-ES" sz="1200" spc="-3" dirty="0" smtClean="0">
                <a:latin typeface="Times New Roman"/>
                <a:cs typeface="Times New Roman"/>
              </a:rPr>
              <a:t>proteger </a:t>
            </a:r>
            <a:r>
              <a:rPr lang="es-ES" sz="1200" dirty="0" smtClean="0">
                <a:latin typeface="Times New Roman"/>
                <a:cs typeface="Times New Roman"/>
              </a:rPr>
              <a:t>a </a:t>
            </a:r>
            <a:r>
              <a:rPr lang="es-ES" sz="1200" spc="-3" dirty="0" smtClean="0">
                <a:latin typeface="Times New Roman"/>
                <a:cs typeface="Times New Roman"/>
              </a:rPr>
              <a:t>los seres </a:t>
            </a:r>
            <a:r>
              <a:rPr lang="es-ES" sz="1200" dirty="0" smtClean="0">
                <a:latin typeface="Times New Roman"/>
                <a:cs typeface="Times New Roman"/>
              </a:rPr>
              <a:t> humanos</a:t>
            </a:r>
            <a:r>
              <a:rPr lang="es-ES" sz="1200" spc="3" dirty="0" smtClean="0">
                <a:latin typeface="Times New Roman"/>
                <a:cs typeface="Times New Roman"/>
              </a:rPr>
              <a:t> </a:t>
            </a:r>
            <a:r>
              <a:rPr lang="es-ES" sz="1200" dirty="0" smtClean="0">
                <a:latin typeface="Times New Roman"/>
                <a:cs typeface="Times New Roman"/>
              </a:rPr>
              <a:t>y</a:t>
            </a:r>
            <a:r>
              <a:rPr lang="es-ES" sz="1200" spc="-27" dirty="0" smtClean="0">
                <a:latin typeface="Times New Roman"/>
                <a:cs typeface="Times New Roman"/>
              </a:rPr>
              <a:t> </a:t>
            </a:r>
            <a:r>
              <a:rPr lang="es-ES" sz="1200" dirty="0" smtClean="0">
                <a:latin typeface="Times New Roman"/>
                <a:cs typeface="Times New Roman"/>
              </a:rPr>
              <a:t>animales.</a:t>
            </a:r>
          </a:p>
          <a:p>
            <a:endParaRPr lang="en-US" dirty="0"/>
          </a:p>
        </p:txBody>
      </p:sp>
      <p:sp>
        <p:nvSpPr>
          <p:cNvPr id="4" name="Marcador de número de diapositiva 3"/>
          <p:cNvSpPr>
            <a:spLocks noGrp="1"/>
          </p:cNvSpPr>
          <p:nvPr>
            <p:ph type="sldNum" sz="quarter" idx="10"/>
          </p:nvPr>
        </p:nvSpPr>
        <p:spPr/>
        <p:txBody>
          <a:bodyPr/>
          <a:lstStyle/>
          <a:p>
            <a:fld id="{B2E0304E-2D28-4942-8AC9-59D7C4AAE838}" type="slidenum">
              <a:rPr lang="en-US" smtClean="0"/>
              <a:t>13</a:t>
            </a:fld>
            <a:endParaRPr lang="en-US"/>
          </a:p>
        </p:txBody>
      </p:sp>
    </p:spTree>
    <p:extLst>
      <p:ext uri="{BB962C8B-B14F-4D97-AF65-F5344CB8AC3E}">
        <p14:creationId xmlns:p14="http://schemas.microsoft.com/office/powerpoint/2010/main" val="26243659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69271">
              <a:lnSpc>
                <a:spcPts val="2400"/>
              </a:lnSpc>
              <a:spcBef>
                <a:spcPts val="3"/>
              </a:spcBef>
            </a:pPr>
            <a:r>
              <a:rPr lang="es-ES" sz="1200"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Protecciones Contra</a:t>
            </a:r>
            <a:r>
              <a:rPr lang="es-ES" sz="1200" dirty="0" smtClean="0">
                <a:latin typeface="Arial" panose="020B0604020202020204" pitchFamily="34" charset="0"/>
                <a:cs typeface="Arial" panose="020B0604020202020204" pitchFamily="34" charset="0"/>
              </a:rPr>
              <a:t> </a:t>
            </a:r>
            <a:r>
              <a:rPr lang="es-ES" sz="1200" dirty="0" err="1" smtClean="0">
                <a:latin typeface="Arial" panose="020B0604020202020204" pitchFamily="34" charset="0"/>
                <a:cs typeface="Arial" panose="020B0604020202020204" pitchFamily="34" charset="0"/>
              </a:rPr>
              <a:t>Sobrecorriente</a:t>
            </a:r>
            <a:r>
              <a:rPr lang="es-ES" sz="1200" dirty="0" smtClean="0">
                <a:latin typeface="Arial" panose="020B0604020202020204" pitchFamily="34" charset="0"/>
                <a:cs typeface="Arial" panose="020B0604020202020204" pitchFamily="34" charset="0"/>
              </a:rPr>
              <a:t>.</a:t>
            </a:r>
          </a:p>
          <a:p>
            <a:pPr>
              <a:lnSpc>
                <a:spcPts val="2400"/>
              </a:lnSpc>
              <a:spcBef>
                <a:spcPts val="10"/>
              </a:spcBef>
            </a:pPr>
            <a:endParaRPr lang="es-ES" sz="1200" dirty="0" smtClean="0">
              <a:latin typeface="Arial" panose="020B0604020202020204" pitchFamily="34" charset="0"/>
              <a:cs typeface="Arial" panose="020B0604020202020204" pitchFamily="34" charset="0"/>
            </a:endParaRPr>
          </a:p>
          <a:p>
            <a:pPr marL="69271" marR="64509" indent="306524" algn="just">
              <a:lnSpc>
                <a:spcPts val="2400"/>
              </a:lnSpc>
            </a:pPr>
            <a:r>
              <a:rPr lang="es-ES" sz="1200" spc="-14" dirty="0" smtClean="0">
                <a:latin typeface="Arial" panose="020B0604020202020204" pitchFamily="34" charset="0"/>
                <a:cs typeface="Arial" panose="020B0604020202020204" pitchFamily="34" charset="0"/>
              </a:rPr>
              <a:t>La </a:t>
            </a:r>
            <a:r>
              <a:rPr lang="es-ES" sz="1200" spc="-3" dirty="0" smtClean="0">
                <a:latin typeface="Arial" panose="020B0604020202020204" pitchFamily="34" charset="0"/>
                <a:cs typeface="Arial" panose="020B0604020202020204" pitchFamily="34" charset="0"/>
              </a:rPr>
              <a:t>sobre </a:t>
            </a:r>
            <a:r>
              <a:rPr lang="es-ES" sz="1200" dirty="0" smtClean="0">
                <a:latin typeface="Arial" panose="020B0604020202020204" pitchFamily="34" charset="0"/>
                <a:cs typeface="Arial" panose="020B0604020202020204" pitchFamily="34" charset="0"/>
              </a:rPr>
              <a:t>corriente </a:t>
            </a:r>
            <a:r>
              <a:rPr lang="es-ES" sz="1200" spc="-3" dirty="0" smtClean="0">
                <a:latin typeface="Arial" panose="020B0604020202020204" pitchFamily="34" charset="0"/>
                <a:cs typeface="Arial" panose="020B0604020202020204" pitchFamily="34" charset="0"/>
              </a:rPr>
              <a:t>encuentra </a:t>
            </a:r>
            <a:r>
              <a:rPr lang="es-ES" sz="1200" spc="-7" dirty="0" smtClean="0">
                <a:latin typeface="Arial" panose="020B0604020202020204" pitchFamily="34" charset="0"/>
                <a:cs typeface="Arial" panose="020B0604020202020204" pitchFamily="34" charset="0"/>
              </a:rPr>
              <a:t>su </a:t>
            </a:r>
            <a:r>
              <a:rPr lang="es-ES" sz="1200" spc="-3" dirty="0" smtClean="0">
                <a:latin typeface="Arial" panose="020B0604020202020204" pitchFamily="34" charset="0"/>
                <a:cs typeface="Arial" panose="020B0604020202020204" pitchFamily="34" charset="0"/>
              </a:rPr>
              <a:t>origen </a:t>
            </a:r>
            <a:r>
              <a:rPr lang="es-ES" sz="1200" dirty="0" smtClean="0">
                <a:latin typeface="Arial" panose="020B0604020202020204" pitchFamily="34" charset="0"/>
                <a:cs typeface="Arial" panose="020B0604020202020204" pitchFamily="34" charset="0"/>
              </a:rPr>
              <a:t>en la </a:t>
            </a:r>
            <a:r>
              <a:rPr lang="es-ES" sz="1200" spc="-3" dirty="0" smtClean="0">
                <a:latin typeface="Arial" panose="020B0604020202020204" pitchFamily="34" charset="0"/>
                <a:cs typeface="Arial" panose="020B0604020202020204" pitchFamily="34" charset="0"/>
              </a:rPr>
              <a:t>sobrecarga </a:t>
            </a:r>
            <a:r>
              <a:rPr lang="es-ES" sz="1200" dirty="0" smtClean="0">
                <a:latin typeface="Arial" panose="020B0604020202020204" pitchFamily="34" charset="0"/>
                <a:cs typeface="Arial" panose="020B0604020202020204" pitchFamily="34" charset="0"/>
              </a:rPr>
              <a:t>o en el </a:t>
            </a:r>
            <a:r>
              <a:rPr lang="es-ES" sz="1200" spc="-3" dirty="0" smtClean="0">
                <a:latin typeface="Arial" panose="020B0604020202020204" pitchFamily="34" charset="0"/>
                <a:cs typeface="Arial" panose="020B0604020202020204" pitchFamily="34" charset="0"/>
              </a:rPr>
              <a:t>cortocircuito </a:t>
            </a:r>
            <a:r>
              <a:rPr lang="es-ES" sz="1200" dirty="0" smtClean="0">
                <a:latin typeface="Arial" panose="020B0604020202020204" pitchFamily="34" charset="0"/>
                <a:cs typeface="Arial" panose="020B0604020202020204" pitchFamily="34" charset="0"/>
              </a:rPr>
              <a:t>y </a:t>
            </a:r>
            <a:r>
              <a:rPr lang="es-ES" sz="1200" spc="-7" dirty="0" smtClean="0">
                <a:latin typeface="Arial" panose="020B0604020202020204" pitchFamily="34" charset="0"/>
                <a:cs typeface="Arial" panose="020B0604020202020204" pitchFamily="34" charset="0"/>
              </a:rPr>
              <a:t>se </a:t>
            </a:r>
            <a:r>
              <a:rPr lang="es-ES" sz="1200" dirty="0" smtClean="0">
                <a:latin typeface="Arial" panose="020B0604020202020204" pitchFamily="34" charset="0"/>
                <a:cs typeface="Arial" panose="020B0604020202020204" pitchFamily="34" charset="0"/>
              </a:rPr>
              <a:t>define </a:t>
            </a:r>
            <a:r>
              <a:rPr lang="es-ES" sz="1200" spc="3"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como</a:t>
            </a:r>
            <a:r>
              <a:rPr lang="es-ES" sz="1200" spc="3"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cualquier</a:t>
            </a:r>
            <a:r>
              <a:rPr lang="es-ES" sz="1200"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corriente</a:t>
            </a:r>
            <a:r>
              <a:rPr lang="es-ES" sz="1200" dirty="0" smtClean="0">
                <a:latin typeface="Arial" panose="020B0604020202020204" pitchFamily="34" charset="0"/>
                <a:cs typeface="Arial" panose="020B0604020202020204" pitchFamily="34" charset="0"/>
              </a:rPr>
              <a:t> </a:t>
            </a:r>
            <a:r>
              <a:rPr lang="es-ES" sz="1200" spc="-7" dirty="0" smtClean="0">
                <a:latin typeface="Arial" panose="020B0604020202020204" pitchFamily="34" charset="0"/>
                <a:cs typeface="Arial" panose="020B0604020202020204" pitchFamily="34" charset="0"/>
              </a:rPr>
              <a:t>cuyo</a:t>
            </a:r>
            <a:r>
              <a:rPr lang="es-ES" sz="1200" spc="-3" dirty="0" smtClean="0">
                <a:latin typeface="Arial" panose="020B0604020202020204" pitchFamily="34" charset="0"/>
                <a:cs typeface="Arial" panose="020B0604020202020204" pitchFamily="34" charset="0"/>
              </a:rPr>
              <a:t> valor</a:t>
            </a:r>
            <a:r>
              <a:rPr lang="es-ES" sz="1200" dirty="0" smtClean="0">
                <a:latin typeface="Arial" panose="020B0604020202020204" pitchFamily="34" charset="0"/>
                <a:cs typeface="Arial" panose="020B0604020202020204" pitchFamily="34" charset="0"/>
              </a:rPr>
              <a:t> es</a:t>
            </a:r>
            <a:r>
              <a:rPr lang="es-ES" sz="1200" spc="3"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más</a:t>
            </a:r>
            <a:r>
              <a:rPr lang="es-ES" sz="1200" spc="3"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alto</a:t>
            </a:r>
            <a:r>
              <a:rPr lang="es-ES" sz="1200" spc="3"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que</a:t>
            </a:r>
            <a:r>
              <a:rPr lang="es-ES" sz="1200" spc="3" dirty="0" smtClean="0">
                <a:latin typeface="Arial" panose="020B0604020202020204" pitchFamily="34" charset="0"/>
                <a:cs typeface="Arial" panose="020B0604020202020204" pitchFamily="34" charset="0"/>
              </a:rPr>
              <a:t> </a:t>
            </a:r>
            <a:r>
              <a:rPr lang="es-ES" sz="1200" spc="-7" dirty="0" smtClean="0">
                <a:latin typeface="Arial" panose="020B0604020202020204" pitchFamily="34" charset="0"/>
                <a:cs typeface="Arial" panose="020B0604020202020204" pitchFamily="34" charset="0"/>
              </a:rPr>
              <a:t>la</a:t>
            </a:r>
            <a:r>
              <a:rPr lang="es-ES" sz="1200" spc="-3" dirty="0" smtClean="0">
                <a:latin typeface="Arial" panose="020B0604020202020204" pitchFamily="34" charset="0"/>
                <a:cs typeface="Arial" panose="020B0604020202020204" pitchFamily="34" charset="0"/>
              </a:rPr>
              <a:t> corriente</a:t>
            </a:r>
            <a:r>
              <a:rPr lang="es-ES" sz="1200" dirty="0" smtClean="0">
                <a:latin typeface="Arial" panose="020B0604020202020204" pitchFamily="34" charset="0"/>
                <a:cs typeface="Arial" panose="020B0604020202020204" pitchFamily="34" charset="0"/>
              </a:rPr>
              <a:t> </a:t>
            </a:r>
            <a:r>
              <a:rPr lang="es-ES" sz="1200" spc="-7" dirty="0" smtClean="0">
                <a:latin typeface="Arial" panose="020B0604020202020204" pitchFamily="34" charset="0"/>
                <a:cs typeface="Arial" panose="020B0604020202020204" pitchFamily="34" charset="0"/>
              </a:rPr>
              <a:t>nominal</a:t>
            </a:r>
            <a:r>
              <a:rPr lang="es-ES" sz="1200" spc="-3" dirty="0" smtClean="0">
                <a:latin typeface="Arial" panose="020B0604020202020204" pitchFamily="34" charset="0"/>
                <a:cs typeface="Arial" panose="020B0604020202020204" pitchFamily="34" charset="0"/>
              </a:rPr>
              <a:t> del</a:t>
            </a:r>
            <a:r>
              <a:rPr lang="es-ES" sz="1200"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circuito,</a:t>
            </a:r>
            <a:r>
              <a:rPr lang="es-ES" sz="1200" dirty="0" smtClean="0">
                <a:latin typeface="Arial" panose="020B0604020202020204" pitchFamily="34" charset="0"/>
                <a:cs typeface="Arial" panose="020B0604020202020204" pitchFamily="34" charset="0"/>
              </a:rPr>
              <a:t> el </a:t>
            </a:r>
            <a:r>
              <a:rPr lang="es-ES" sz="1200" spc="3"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funcionamiento </a:t>
            </a:r>
            <a:r>
              <a:rPr lang="es-ES" sz="1200" spc="-10" dirty="0" smtClean="0">
                <a:latin typeface="Arial" panose="020B0604020202020204" pitchFamily="34" charset="0"/>
                <a:cs typeface="Arial" panose="020B0604020202020204" pitchFamily="34" charset="0"/>
              </a:rPr>
              <a:t>de</a:t>
            </a:r>
            <a:r>
              <a:rPr lang="es-ES" sz="1200" spc="-7" dirty="0" smtClean="0">
                <a:latin typeface="Arial" panose="020B0604020202020204" pitchFamily="34" charset="0"/>
                <a:cs typeface="Arial" panose="020B0604020202020204" pitchFamily="34" charset="0"/>
              </a:rPr>
              <a:t> la</a:t>
            </a:r>
            <a:r>
              <a:rPr lang="es-ES" sz="1200" spc="-3"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protección </a:t>
            </a:r>
            <a:r>
              <a:rPr lang="es-ES" sz="1200" spc="-3" dirty="0" smtClean="0">
                <a:latin typeface="Arial" panose="020B0604020202020204" pitchFamily="34" charset="0"/>
                <a:cs typeface="Arial" panose="020B0604020202020204" pitchFamily="34" charset="0"/>
              </a:rPr>
              <a:t>contra </a:t>
            </a:r>
            <a:r>
              <a:rPr lang="es-ES" sz="1200" spc="-3" dirty="0" err="1" smtClean="0">
                <a:latin typeface="Arial" panose="020B0604020202020204" pitchFamily="34" charset="0"/>
                <a:cs typeface="Arial" panose="020B0604020202020204" pitchFamily="34" charset="0"/>
              </a:rPr>
              <a:t>sobrecorriente</a:t>
            </a:r>
            <a:r>
              <a:rPr lang="es-ES" sz="1200" dirty="0" smtClean="0">
                <a:latin typeface="Arial" panose="020B0604020202020204" pitchFamily="34" charset="0"/>
                <a:cs typeface="Arial" panose="020B0604020202020204" pitchFamily="34" charset="0"/>
              </a:rPr>
              <a:t> </a:t>
            </a:r>
            <a:r>
              <a:rPr lang="es-ES" sz="1200" spc="-7" dirty="0" smtClean="0">
                <a:latin typeface="Arial" panose="020B0604020202020204" pitchFamily="34" charset="0"/>
                <a:cs typeface="Arial" panose="020B0604020202020204" pitchFamily="34" charset="0"/>
              </a:rPr>
              <a:t>se</a:t>
            </a:r>
            <a:r>
              <a:rPr lang="es-ES" sz="1200" spc="-3" dirty="0" smtClean="0">
                <a:latin typeface="Arial" panose="020B0604020202020204" pitchFamily="34" charset="0"/>
                <a:cs typeface="Arial" panose="020B0604020202020204" pitchFamily="34" charset="0"/>
              </a:rPr>
              <a:t> basa </a:t>
            </a:r>
            <a:r>
              <a:rPr lang="es-ES" sz="1200" dirty="0" smtClean="0">
                <a:latin typeface="Arial" panose="020B0604020202020204" pitchFamily="34" charset="0"/>
                <a:cs typeface="Arial" panose="020B0604020202020204" pitchFamily="34" charset="0"/>
              </a:rPr>
              <a:t>en controlar </a:t>
            </a:r>
            <a:r>
              <a:rPr lang="es-ES" sz="1200" spc="20" dirty="0" smtClean="0">
                <a:latin typeface="Arial" panose="020B0604020202020204" pitchFamily="34" charset="0"/>
                <a:cs typeface="Arial" panose="020B0604020202020204" pitchFamily="34" charset="0"/>
              </a:rPr>
              <a:t>la </a:t>
            </a:r>
            <a:r>
              <a:rPr lang="es-ES" sz="1200" spc="-3" dirty="0" smtClean="0">
                <a:latin typeface="Arial" panose="020B0604020202020204" pitchFamily="34" charset="0"/>
                <a:cs typeface="Arial" panose="020B0604020202020204" pitchFamily="34" charset="0"/>
              </a:rPr>
              <a:t>intensidad del </a:t>
            </a:r>
            <a:r>
              <a:rPr lang="es-ES" sz="1200"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circuito</a:t>
            </a:r>
            <a:r>
              <a:rPr lang="es-ES" sz="1200"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protegido.</a:t>
            </a:r>
            <a:r>
              <a:rPr lang="es-ES" sz="1200" dirty="0" smtClean="0">
                <a:latin typeface="Arial" panose="020B0604020202020204" pitchFamily="34" charset="0"/>
                <a:cs typeface="Arial" panose="020B0604020202020204" pitchFamily="34" charset="0"/>
              </a:rPr>
              <a:t> Cuando</a:t>
            </a:r>
            <a:r>
              <a:rPr lang="es-ES" sz="1200" spc="3"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dicha</a:t>
            </a:r>
            <a:r>
              <a:rPr lang="es-ES" sz="1200" spc="3"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intensidad</a:t>
            </a:r>
            <a:r>
              <a:rPr lang="es-ES" sz="1200"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sobrepasa</a:t>
            </a:r>
            <a:r>
              <a:rPr lang="es-ES" sz="1200" dirty="0" smtClean="0">
                <a:latin typeface="Arial" panose="020B0604020202020204" pitchFamily="34" charset="0"/>
                <a:cs typeface="Arial" panose="020B0604020202020204" pitchFamily="34" charset="0"/>
              </a:rPr>
              <a:t> un</a:t>
            </a:r>
            <a:r>
              <a:rPr lang="es-ES" sz="1200" spc="3"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valor</a:t>
            </a:r>
            <a:r>
              <a:rPr lang="es-ES" sz="1200" dirty="0" smtClean="0">
                <a:latin typeface="Arial" panose="020B0604020202020204" pitchFamily="34" charset="0"/>
                <a:cs typeface="Arial" panose="020B0604020202020204" pitchFamily="34" charset="0"/>
              </a:rPr>
              <a:t> prefijado,</a:t>
            </a:r>
            <a:r>
              <a:rPr lang="es-ES" sz="1200" spc="3"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el</a:t>
            </a:r>
            <a:r>
              <a:rPr lang="es-ES" sz="1200" spc="3" dirty="0" smtClean="0">
                <a:latin typeface="Arial" panose="020B0604020202020204" pitchFamily="34" charset="0"/>
                <a:cs typeface="Arial" panose="020B0604020202020204" pitchFamily="34" charset="0"/>
              </a:rPr>
              <a:t> </a:t>
            </a:r>
            <a:r>
              <a:rPr lang="es-ES" sz="1200" spc="-7" dirty="0" smtClean="0">
                <a:latin typeface="Arial" panose="020B0604020202020204" pitchFamily="34" charset="0"/>
                <a:cs typeface="Arial" panose="020B0604020202020204" pitchFamily="34" charset="0"/>
              </a:rPr>
              <a:t>dispositivo</a:t>
            </a:r>
            <a:r>
              <a:rPr lang="es-ES" sz="1200" spc="-3"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de </a:t>
            </a:r>
            <a:r>
              <a:rPr lang="es-ES" sz="1200" spc="3"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protección </a:t>
            </a:r>
            <a:r>
              <a:rPr lang="es-ES" sz="1200" spc="-3" dirty="0" smtClean="0">
                <a:latin typeface="Arial" panose="020B0604020202020204" pitchFamily="34" charset="0"/>
                <a:cs typeface="Arial" panose="020B0604020202020204" pitchFamily="34" charset="0"/>
              </a:rPr>
              <a:t>realiza</a:t>
            </a:r>
            <a:r>
              <a:rPr lang="es-ES" sz="1200" spc="3"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una</a:t>
            </a:r>
            <a:r>
              <a:rPr lang="es-ES" sz="1200" spc="-10"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acción</a:t>
            </a:r>
            <a:r>
              <a:rPr lang="es-ES" sz="1200" spc="3"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(apertura</a:t>
            </a:r>
            <a:r>
              <a:rPr lang="es-ES" sz="1200" spc="3" dirty="0" smtClean="0">
                <a:latin typeface="Arial" panose="020B0604020202020204" pitchFamily="34" charset="0"/>
                <a:cs typeface="Arial" panose="020B0604020202020204" pitchFamily="34" charset="0"/>
              </a:rPr>
              <a:t> </a:t>
            </a:r>
            <a:r>
              <a:rPr lang="es-ES" sz="1200" spc="-7" dirty="0" smtClean="0">
                <a:latin typeface="Arial" panose="020B0604020202020204" pitchFamily="34" charset="0"/>
                <a:cs typeface="Arial" panose="020B0604020202020204" pitchFamily="34" charset="0"/>
              </a:rPr>
              <a:t>del</a:t>
            </a:r>
            <a:r>
              <a:rPr lang="es-ES" sz="1200" spc="-10"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circuito,</a:t>
            </a:r>
            <a:r>
              <a:rPr lang="es-ES" sz="1200" dirty="0" smtClean="0">
                <a:latin typeface="Arial" panose="020B0604020202020204" pitchFamily="34" charset="0"/>
                <a:cs typeface="Arial" panose="020B0604020202020204" pitchFamily="34" charset="0"/>
              </a:rPr>
              <a:t> señal</a:t>
            </a:r>
            <a:r>
              <a:rPr lang="es-ES" sz="1200" spc="3" dirty="0" smtClean="0">
                <a:latin typeface="Arial" panose="020B0604020202020204" pitchFamily="34" charset="0"/>
                <a:cs typeface="Arial" panose="020B0604020202020204" pitchFamily="34" charset="0"/>
              </a:rPr>
              <a:t> </a:t>
            </a:r>
            <a:r>
              <a:rPr lang="es-ES" sz="1200" spc="-10" dirty="0" smtClean="0">
                <a:latin typeface="Arial" panose="020B0604020202020204" pitchFamily="34" charset="0"/>
                <a:cs typeface="Arial" panose="020B0604020202020204" pitchFamily="34" charset="0"/>
              </a:rPr>
              <a:t>de</a:t>
            </a:r>
            <a:r>
              <a:rPr lang="es-ES" sz="1200" spc="3"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alarma,</a:t>
            </a:r>
            <a:r>
              <a:rPr lang="es-ES" sz="1200"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etc.).</a:t>
            </a:r>
          </a:p>
          <a:p>
            <a:pPr marL="69271" marR="64509" indent="306524" algn="just">
              <a:lnSpc>
                <a:spcPts val="2400"/>
              </a:lnSpc>
            </a:pPr>
            <a:endParaRPr lang="es-ES" sz="1200" spc="-3" dirty="0" smtClean="0">
              <a:latin typeface="Arial" panose="020B0604020202020204" pitchFamily="34" charset="0"/>
              <a:cs typeface="Arial" panose="020B0604020202020204" pitchFamily="34" charset="0"/>
            </a:endParaRPr>
          </a:p>
          <a:p>
            <a:pPr marL="25977">
              <a:lnSpc>
                <a:spcPts val="2400"/>
              </a:lnSpc>
              <a:spcBef>
                <a:spcPts val="68"/>
              </a:spcBef>
            </a:pPr>
            <a:r>
              <a:rPr lang="es-ES" sz="1200" dirty="0" smtClean="0">
                <a:latin typeface="Arial" panose="020B0604020202020204" pitchFamily="34" charset="0"/>
                <a:cs typeface="Arial" panose="020B0604020202020204" pitchFamily="34" charset="0"/>
              </a:rPr>
              <a:t>En</a:t>
            </a:r>
            <a:r>
              <a:rPr lang="es-ES" sz="1200" spc="-17"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sobrecargas</a:t>
            </a:r>
            <a:endParaRPr lang="es-ES" sz="1200" dirty="0" smtClean="0">
              <a:latin typeface="Arial" panose="020B0604020202020204" pitchFamily="34" charset="0"/>
              <a:cs typeface="Arial" panose="020B0604020202020204" pitchFamily="34" charset="0"/>
            </a:endParaRPr>
          </a:p>
          <a:p>
            <a:pPr>
              <a:lnSpc>
                <a:spcPts val="2400"/>
              </a:lnSpc>
              <a:spcBef>
                <a:spcPts val="34"/>
              </a:spcBef>
            </a:pPr>
            <a:endParaRPr lang="es-ES" sz="1200" dirty="0" smtClean="0">
              <a:latin typeface="Arial" panose="020B0604020202020204" pitchFamily="34" charset="0"/>
              <a:cs typeface="Arial" panose="020B0604020202020204" pitchFamily="34" charset="0"/>
            </a:endParaRPr>
          </a:p>
          <a:p>
            <a:pPr marL="363672" marR="46758" indent="-156292" algn="just">
              <a:lnSpc>
                <a:spcPts val="2400"/>
              </a:lnSpc>
              <a:spcBef>
                <a:spcPts val="3"/>
              </a:spcBef>
              <a:buChar char="-"/>
              <a:tabLst>
                <a:tab pos="364105" algn="l"/>
              </a:tabLst>
            </a:pPr>
            <a:r>
              <a:rPr lang="es-ES" sz="1200" spc="-14" dirty="0" smtClean="0">
                <a:latin typeface="Arial" panose="020B0604020202020204" pitchFamily="34" charset="0"/>
                <a:cs typeface="Arial" panose="020B0604020202020204" pitchFamily="34" charset="0"/>
              </a:rPr>
              <a:t>La</a:t>
            </a:r>
            <a:r>
              <a:rPr lang="es-ES" sz="1200" spc="-10"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intensidad</a:t>
            </a:r>
            <a:r>
              <a:rPr lang="es-ES" sz="1200" spc="3"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nominal</a:t>
            </a:r>
            <a:r>
              <a:rPr lang="es-ES" sz="1200" dirty="0" smtClean="0">
                <a:latin typeface="Arial" panose="020B0604020202020204" pitchFamily="34" charset="0"/>
                <a:cs typeface="Arial" panose="020B0604020202020204" pitchFamily="34" charset="0"/>
              </a:rPr>
              <a:t> </a:t>
            </a:r>
            <a:r>
              <a:rPr lang="es-ES" sz="1200" spc="-7" dirty="0" smtClean="0">
                <a:latin typeface="Arial" panose="020B0604020202020204" pitchFamily="34" charset="0"/>
                <a:cs typeface="Arial" panose="020B0604020202020204" pitchFamily="34" charset="0"/>
              </a:rPr>
              <a:t>del</a:t>
            </a:r>
            <a:r>
              <a:rPr lang="es-ES" sz="1200" spc="-3" dirty="0" smtClean="0">
                <a:latin typeface="Arial" panose="020B0604020202020204" pitchFamily="34" charset="0"/>
                <a:cs typeface="Arial" panose="020B0604020202020204" pitchFamily="34" charset="0"/>
              </a:rPr>
              <a:t> interruptor</a:t>
            </a:r>
            <a:r>
              <a:rPr lang="es-ES" sz="1200"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automático</a:t>
            </a:r>
            <a:r>
              <a:rPr lang="es-ES" sz="1200" dirty="0" smtClean="0">
                <a:latin typeface="Arial" panose="020B0604020202020204" pitchFamily="34" charset="0"/>
                <a:cs typeface="Arial" panose="020B0604020202020204" pitchFamily="34" charset="0"/>
              </a:rPr>
              <a:t> </a:t>
            </a:r>
            <a:r>
              <a:rPr lang="es-ES" sz="1200" spc="-7" dirty="0" smtClean="0">
                <a:latin typeface="Arial" panose="020B0604020202020204" pitchFamily="34" charset="0"/>
                <a:cs typeface="Arial" panose="020B0604020202020204" pitchFamily="34" charset="0"/>
              </a:rPr>
              <a:t>In</a:t>
            </a:r>
            <a:r>
              <a:rPr lang="es-ES" sz="1200" spc="-3"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estará</a:t>
            </a:r>
            <a:r>
              <a:rPr lang="es-ES" sz="1200" spc="3"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comprendida</a:t>
            </a:r>
            <a:r>
              <a:rPr lang="es-ES" sz="1200"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entre</a:t>
            </a:r>
            <a:r>
              <a:rPr lang="es-ES" sz="1200" spc="198" dirty="0" smtClean="0">
                <a:latin typeface="Arial" panose="020B0604020202020204" pitchFamily="34" charset="0"/>
                <a:cs typeface="Arial" panose="020B0604020202020204" pitchFamily="34" charset="0"/>
              </a:rPr>
              <a:t> </a:t>
            </a:r>
            <a:r>
              <a:rPr lang="es-ES" sz="1200" spc="-7" dirty="0" smtClean="0">
                <a:latin typeface="Arial" panose="020B0604020202020204" pitchFamily="34" charset="0"/>
                <a:cs typeface="Arial" panose="020B0604020202020204" pitchFamily="34" charset="0"/>
              </a:rPr>
              <a:t>la </a:t>
            </a:r>
            <a:r>
              <a:rPr lang="es-ES" sz="1200" spc="-3"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intensidad </a:t>
            </a:r>
            <a:r>
              <a:rPr lang="es-ES" sz="1200" spc="-10" dirty="0" smtClean="0">
                <a:latin typeface="Arial" panose="020B0604020202020204" pitchFamily="34" charset="0"/>
                <a:cs typeface="Arial" panose="020B0604020202020204" pitchFamily="34" charset="0"/>
              </a:rPr>
              <a:t>de </a:t>
            </a:r>
            <a:r>
              <a:rPr lang="es-ES" sz="1200" spc="-3" dirty="0" smtClean="0">
                <a:latin typeface="Arial" panose="020B0604020202020204" pitchFamily="34" charset="0"/>
                <a:cs typeface="Arial" panose="020B0604020202020204" pitchFamily="34" charset="0"/>
              </a:rPr>
              <a:t>cortocircuito </a:t>
            </a:r>
            <a:r>
              <a:rPr lang="es-ES" sz="1200" dirty="0" err="1" smtClean="0">
                <a:latin typeface="Arial" panose="020B0604020202020204" pitchFamily="34" charset="0"/>
                <a:cs typeface="Arial" panose="020B0604020202020204" pitchFamily="34" charset="0"/>
              </a:rPr>
              <a:t>I</a:t>
            </a:r>
            <a:r>
              <a:rPr lang="es-ES" sz="1200" baseline="-10416" dirty="0" err="1" smtClean="0">
                <a:latin typeface="Arial" panose="020B0604020202020204" pitchFamily="34" charset="0"/>
                <a:cs typeface="Arial" panose="020B0604020202020204" pitchFamily="34" charset="0"/>
              </a:rPr>
              <a:t>sc</a:t>
            </a:r>
            <a:r>
              <a:rPr lang="es-ES" sz="1200" spc="5" baseline="-10416"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y la </a:t>
            </a:r>
            <a:r>
              <a:rPr lang="es-ES" sz="1200" spc="-3" dirty="0" smtClean="0">
                <a:latin typeface="Arial" panose="020B0604020202020204" pitchFamily="34" charset="0"/>
                <a:cs typeface="Arial" panose="020B0604020202020204" pitchFamily="34" charset="0"/>
              </a:rPr>
              <a:t>intensidad </a:t>
            </a:r>
            <a:r>
              <a:rPr lang="es-ES" sz="1200" dirty="0" smtClean="0">
                <a:latin typeface="Arial" panose="020B0604020202020204" pitchFamily="34" charset="0"/>
                <a:cs typeface="Arial" panose="020B0604020202020204" pitchFamily="34" charset="0"/>
              </a:rPr>
              <a:t>de </a:t>
            </a:r>
            <a:r>
              <a:rPr lang="es-ES" sz="1200" spc="-3" dirty="0" smtClean="0">
                <a:latin typeface="Arial" panose="020B0604020202020204" pitchFamily="34" charset="0"/>
                <a:cs typeface="Arial" panose="020B0604020202020204" pitchFamily="34" charset="0"/>
              </a:rPr>
              <a:t>carga admisible I</a:t>
            </a:r>
            <a:r>
              <a:rPr lang="es-ES" sz="1200" spc="-5" baseline="-10416" dirty="0" smtClean="0">
                <a:latin typeface="Arial" panose="020B0604020202020204" pitchFamily="34" charset="0"/>
                <a:cs typeface="Arial" panose="020B0604020202020204" pitchFamily="34" charset="0"/>
              </a:rPr>
              <a:t>ca</a:t>
            </a:r>
            <a:r>
              <a:rPr lang="es-ES" sz="1200" spc="-3"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de tal </a:t>
            </a:r>
            <a:r>
              <a:rPr lang="es-ES" sz="1200" spc="-3" dirty="0" smtClean="0">
                <a:latin typeface="Arial" panose="020B0604020202020204" pitchFamily="34" charset="0"/>
                <a:cs typeface="Arial" panose="020B0604020202020204" pitchFamily="34" charset="0"/>
              </a:rPr>
              <a:t>forma </a:t>
            </a:r>
            <a:r>
              <a:rPr lang="es-ES" sz="1200" dirty="0" smtClean="0">
                <a:latin typeface="Arial" panose="020B0604020202020204" pitchFamily="34" charset="0"/>
                <a:cs typeface="Arial" panose="020B0604020202020204" pitchFamily="34" charset="0"/>
              </a:rPr>
              <a:t>que </a:t>
            </a:r>
            <a:r>
              <a:rPr lang="es-ES" sz="1200" spc="-7" dirty="0" smtClean="0">
                <a:latin typeface="Arial" panose="020B0604020202020204" pitchFamily="34" charset="0"/>
                <a:cs typeface="Arial" panose="020B0604020202020204" pitchFamily="34" charset="0"/>
              </a:rPr>
              <a:t>se </a:t>
            </a:r>
            <a:r>
              <a:rPr lang="es-ES" sz="1200" spc="-3"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cumpla</a:t>
            </a:r>
            <a:r>
              <a:rPr lang="es-ES" sz="1200" spc="3"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[9]:</a:t>
            </a:r>
          </a:p>
          <a:p>
            <a:pPr>
              <a:lnSpc>
                <a:spcPts val="2400"/>
              </a:lnSpc>
              <a:buFont typeface="Times New Roman"/>
              <a:buChar char="-"/>
            </a:pPr>
            <a:endParaRPr lang="es-ES" sz="1200" dirty="0" smtClean="0">
              <a:latin typeface="Arial" panose="020B0604020202020204" pitchFamily="34" charset="0"/>
              <a:cs typeface="Arial" panose="020B0604020202020204" pitchFamily="34" charset="0"/>
            </a:endParaRPr>
          </a:p>
          <a:p>
            <a:pPr>
              <a:lnSpc>
                <a:spcPts val="2400"/>
              </a:lnSpc>
              <a:spcBef>
                <a:spcPts val="24"/>
              </a:spcBef>
              <a:buFont typeface="Times New Roman"/>
              <a:buChar char="-"/>
            </a:pPr>
            <a:endParaRPr lang="es-ES" sz="1200" dirty="0" smtClean="0">
              <a:latin typeface="Arial" panose="020B0604020202020204" pitchFamily="34" charset="0"/>
              <a:cs typeface="Arial" panose="020B0604020202020204" pitchFamily="34" charset="0"/>
            </a:endParaRPr>
          </a:p>
          <a:p>
            <a:pPr marL="1008324">
              <a:lnSpc>
                <a:spcPts val="2400"/>
              </a:lnSpc>
              <a:tabLst>
                <a:tab pos="3550998" algn="l"/>
              </a:tabLst>
            </a:pPr>
            <a:r>
              <a:rPr lang="es-ES" sz="1200" spc="-3" dirty="0" smtClean="0">
                <a:latin typeface="Arial" panose="020B0604020202020204" pitchFamily="34" charset="0"/>
                <a:cs typeface="Arial" panose="020B0604020202020204" pitchFamily="34" charset="0"/>
              </a:rPr>
              <a:t>𝐼</a:t>
            </a:r>
            <a:r>
              <a:rPr lang="es-ES" sz="1200" spc="-5" baseline="-16339" dirty="0" smtClean="0">
                <a:latin typeface="Arial" panose="020B0604020202020204" pitchFamily="34" charset="0"/>
                <a:cs typeface="Arial" panose="020B0604020202020204" pitchFamily="34" charset="0"/>
              </a:rPr>
              <a:t>𝑠𝑐</a:t>
            </a:r>
            <a:r>
              <a:rPr lang="es-ES" sz="1200" spc="225" baseline="-16339"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a:t>
            </a:r>
            <a:r>
              <a:rPr lang="es-ES" sz="1200" spc="37"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𝐼</a:t>
            </a:r>
            <a:r>
              <a:rPr lang="es-ES" sz="1200" spc="-5" baseline="-16339" dirty="0" smtClean="0">
                <a:latin typeface="Arial" panose="020B0604020202020204" pitchFamily="34" charset="0"/>
                <a:cs typeface="Arial" panose="020B0604020202020204" pitchFamily="34" charset="0"/>
              </a:rPr>
              <a:t>𝑛</a:t>
            </a:r>
            <a:r>
              <a:rPr lang="es-ES" sz="1200" spc="220" baseline="-16339"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a:t>
            </a:r>
            <a:r>
              <a:rPr lang="es-ES" sz="1200" spc="55"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𝐼</a:t>
            </a:r>
            <a:r>
              <a:rPr lang="es-ES" sz="1200" spc="5" baseline="-16339" dirty="0" smtClean="0">
                <a:latin typeface="Arial" panose="020B0604020202020204" pitchFamily="34" charset="0"/>
                <a:cs typeface="Arial" panose="020B0604020202020204" pitchFamily="34" charset="0"/>
              </a:rPr>
              <a:t>𝑐𝑎	</a:t>
            </a:r>
            <a:r>
              <a:rPr lang="es-ES" sz="1200" spc="-3" dirty="0" smtClean="0">
                <a:latin typeface="Arial" panose="020B0604020202020204" pitchFamily="34" charset="0"/>
                <a:cs typeface="Arial" panose="020B0604020202020204" pitchFamily="34" charset="0"/>
              </a:rPr>
              <a:t>(2.13)</a:t>
            </a:r>
            <a:endParaRPr lang="es-ES" sz="1200" dirty="0" smtClean="0">
              <a:latin typeface="Arial" panose="020B0604020202020204" pitchFamily="34" charset="0"/>
              <a:cs typeface="Arial" panose="020B0604020202020204" pitchFamily="34" charset="0"/>
            </a:endParaRPr>
          </a:p>
          <a:p>
            <a:pPr>
              <a:lnSpc>
                <a:spcPts val="2400"/>
              </a:lnSpc>
              <a:spcBef>
                <a:spcPts val="14"/>
              </a:spcBef>
            </a:pPr>
            <a:endParaRPr lang="es-ES" sz="1200" dirty="0" smtClean="0">
              <a:latin typeface="Arial" panose="020B0604020202020204" pitchFamily="34" charset="0"/>
              <a:cs typeface="Arial" panose="020B0604020202020204" pitchFamily="34" charset="0"/>
            </a:endParaRPr>
          </a:p>
          <a:p>
            <a:pPr marL="363672" marR="51087" indent="-156292" algn="just">
              <a:lnSpc>
                <a:spcPts val="2400"/>
              </a:lnSpc>
              <a:spcBef>
                <a:spcPts val="3"/>
              </a:spcBef>
              <a:buChar char="-"/>
              <a:tabLst>
                <a:tab pos="364105" algn="l"/>
              </a:tabLst>
            </a:pPr>
            <a:r>
              <a:rPr lang="es-ES" sz="1200" spc="-14" dirty="0" smtClean="0">
                <a:latin typeface="Arial" panose="020B0604020202020204" pitchFamily="34" charset="0"/>
                <a:cs typeface="Arial" panose="020B0604020202020204" pitchFamily="34" charset="0"/>
              </a:rPr>
              <a:t>La </a:t>
            </a:r>
            <a:r>
              <a:rPr lang="es-ES" sz="1200" dirty="0" smtClean="0">
                <a:latin typeface="Arial" panose="020B0604020202020204" pitchFamily="34" charset="0"/>
                <a:cs typeface="Arial" panose="020B0604020202020204" pitchFamily="34" charset="0"/>
              </a:rPr>
              <a:t>condición de </a:t>
            </a:r>
            <a:r>
              <a:rPr lang="es-ES" sz="1200" spc="-3" dirty="0" smtClean="0">
                <a:latin typeface="Arial" panose="020B0604020202020204" pitchFamily="34" charset="0"/>
                <a:cs typeface="Arial" panose="020B0604020202020204" pitchFamily="34" charset="0"/>
              </a:rPr>
              <a:t>desconexión </a:t>
            </a:r>
            <a:r>
              <a:rPr lang="es-ES" sz="1200" spc="-7" dirty="0" smtClean="0">
                <a:latin typeface="Arial" panose="020B0604020202020204" pitchFamily="34" charset="0"/>
                <a:cs typeface="Arial" panose="020B0604020202020204" pitchFamily="34" charset="0"/>
              </a:rPr>
              <a:t>se </a:t>
            </a:r>
            <a:r>
              <a:rPr lang="es-ES" sz="1200" spc="-3" dirty="0" smtClean="0">
                <a:latin typeface="Arial" panose="020B0604020202020204" pitchFamily="34" charset="0"/>
                <a:cs typeface="Arial" panose="020B0604020202020204" pitchFamily="34" charset="0"/>
              </a:rPr>
              <a:t>deberá </a:t>
            </a:r>
            <a:r>
              <a:rPr lang="es-ES" sz="1200" dirty="0" smtClean="0">
                <a:latin typeface="Arial" panose="020B0604020202020204" pitchFamily="34" charset="0"/>
                <a:cs typeface="Arial" panose="020B0604020202020204" pitchFamily="34" charset="0"/>
              </a:rPr>
              <a:t>cumplir cuando la </a:t>
            </a:r>
            <a:r>
              <a:rPr lang="es-ES" sz="1200" spc="-3" dirty="0" smtClean="0">
                <a:latin typeface="Arial" panose="020B0604020202020204" pitchFamily="34" charset="0"/>
                <a:cs typeface="Arial" panose="020B0604020202020204" pitchFamily="34" charset="0"/>
              </a:rPr>
              <a:t>intensidad convencional </a:t>
            </a:r>
            <a:r>
              <a:rPr lang="es-ES" sz="1200" dirty="0" smtClean="0">
                <a:latin typeface="Arial" panose="020B0604020202020204" pitchFamily="34" charset="0"/>
                <a:cs typeface="Arial" panose="020B0604020202020204" pitchFamily="34" charset="0"/>
              </a:rPr>
              <a:t>de </a:t>
            </a:r>
            <a:r>
              <a:rPr lang="es-ES" sz="1200" spc="3"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desconexión</a:t>
            </a:r>
            <a:r>
              <a:rPr lang="es-ES" sz="1200" spc="3"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o</a:t>
            </a:r>
            <a:r>
              <a:rPr lang="es-ES" sz="1200" spc="3"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intensidad</a:t>
            </a:r>
            <a:r>
              <a:rPr lang="es-ES" sz="1200" dirty="0" smtClean="0">
                <a:latin typeface="Arial" panose="020B0604020202020204" pitchFamily="34" charset="0"/>
                <a:cs typeface="Arial" panose="020B0604020202020204" pitchFamily="34" charset="0"/>
              </a:rPr>
              <a:t> más</a:t>
            </a:r>
            <a:r>
              <a:rPr lang="es-ES" sz="1200" spc="3"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retardada</a:t>
            </a:r>
            <a:r>
              <a:rPr lang="es-ES" sz="1200" spc="3" dirty="0" smtClean="0">
                <a:latin typeface="Arial" panose="020B0604020202020204" pitchFamily="34" charset="0"/>
                <a:cs typeface="Arial" panose="020B0604020202020204" pitchFamily="34" charset="0"/>
              </a:rPr>
              <a:t> </a:t>
            </a:r>
            <a:r>
              <a:rPr lang="es-ES" sz="1200" spc="-3" dirty="0" err="1" smtClean="0">
                <a:latin typeface="Arial" panose="020B0604020202020204" pitchFamily="34" charset="0"/>
                <a:cs typeface="Arial" panose="020B0604020202020204" pitchFamily="34" charset="0"/>
              </a:rPr>
              <a:t>Icd</a:t>
            </a:r>
            <a:r>
              <a:rPr lang="es-ES" sz="1200"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sea</a:t>
            </a:r>
            <a:r>
              <a:rPr lang="es-ES" sz="1200" dirty="0" smtClean="0">
                <a:latin typeface="Arial" panose="020B0604020202020204" pitchFamily="34" charset="0"/>
                <a:cs typeface="Arial" panose="020B0604020202020204" pitchFamily="34" charset="0"/>
              </a:rPr>
              <a:t> menor</a:t>
            </a:r>
            <a:r>
              <a:rPr lang="es-ES" sz="1200" spc="3"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o</a:t>
            </a:r>
            <a:r>
              <a:rPr lang="es-ES" sz="1200" spc="3"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igual</a:t>
            </a:r>
            <a:r>
              <a:rPr lang="es-ES" sz="1200" dirty="0" smtClean="0">
                <a:latin typeface="Arial" panose="020B0604020202020204" pitchFamily="34" charset="0"/>
                <a:cs typeface="Arial" panose="020B0604020202020204" pitchFamily="34" charset="0"/>
              </a:rPr>
              <a:t> a</a:t>
            </a:r>
            <a:r>
              <a:rPr lang="es-ES" sz="1200" spc="3"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1,45</a:t>
            </a:r>
            <a:r>
              <a:rPr lang="es-ES" sz="1200" spc="3"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veces</a:t>
            </a:r>
            <a:r>
              <a:rPr lang="es-ES" sz="1200" dirty="0" smtClean="0">
                <a:latin typeface="Arial" panose="020B0604020202020204" pitchFamily="34" charset="0"/>
                <a:cs typeface="Arial" panose="020B0604020202020204" pitchFamily="34" charset="0"/>
              </a:rPr>
              <a:t> de</a:t>
            </a:r>
            <a:r>
              <a:rPr lang="es-ES" sz="1200" spc="3"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la </a:t>
            </a:r>
            <a:r>
              <a:rPr lang="es-ES" sz="1200" spc="3"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intensidad </a:t>
            </a:r>
            <a:r>
              <a:rPr lang="es-ES" sz="1200" spc="-10" dirty="0" smtClean="0">
                <a:latin typeface="Arial" panose="020B0604020202020204" pitchFamily="34" charset="0"/>
                <a:cs typeface="Arial" panose="020B0604020202020204" pitchFamily="34" charset="0"/>
              </a:rPr>
              <a:t>de</a:t>
            </a:r>
            <a:r>
              <a:rPr lang="es-ES" sz="1200" spc="3" dirty="0" smtClean="0">
                <a:latin typeface="Arial" panose="020B0604020202020204" pitchFamily="34" charset="0"/>
                <a:cs typeface="Arial" panose="020B0604020202020204" pitchFamily="34" charset="0"/>
              </a:rPr>
              <a:t> </a:t>
            </a:r>
            <a:r>
              <a:rPr lang="es-ES" sz="1200" spc="-7" dirty="0" smtClean="0">
                <a:latin typeface="Arial" panose="020B0604020202020204" pitchFamily="34" charset="0"/>
                <a:cs typeface="Arial" panose="020B0604020202020204" pitchFamily="34" charset="0"/>
              </a:rPr>
              <a:t>carga</a:t>
            </a:r>
            <a:r>
              <a:rPr lang="es-ES" sz="1200" spc="3"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admisible</a:t>
            </a:r>
            <a:r>
              <a:rPr lang="es-ES" sz="1200" spc="3"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Ica</a:t>
            </a:r>
            <a:r>
              <a:rPr lang="es-ES" sz="1200" spc="3"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 como </a:t>
            </a:r>
            <a:r>
              <a:rPr lang="es-ES" sz="1200" spc="-14" dirty="0" smtClean="0">
                <a:latin typeface="Arial" panose="020B0604020202020204" pitchFamily="34" charset="0"/>
                <a:cs typeface="Arial" panose="020B0604020202020204" pitchFamily="34" charset="0"/>
              </a:rPr>
              <a:t>se</a:t>
            </a:r>
            <a:r>
              <a:rPr lang="es-ES" sz="1200" spc="3"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puede</a:t>
            </a:r>
            <a:r>
              <a:rPr lang="es-ES" sz="1200" spc="3" dirty="0" smtClean="0">
                <a:latin typeface="Arial" panose="020B0604020202020204" pitchFamily="34" charset="0"/>
                <a:cs typeface="Arial" panose="020B0604020202020204" pitchFamily="34" charset="0"/>
              </a:rPr>
              <a:t> </a:t>
            </a:r>
            <a:r>
              <a:rPr lang="es-ES" sz="1200" spc="-7" dirty="0" smtClean="0">
                <a:latin typeface="Arial" panose="020B0604020202020204" pitchFamily="34" charset="0"/>
                <a:cs typeface="Arial" panose="020B0604020202020204" pitchFamily="34" charset="0"/>
              </a:rPr>
              <a:t>ver</a:t>
            </a:r>
            <a:r>
              <a:rPr lang="es-ES" sz="1200" dirty="0" smtClean="0">
                <a:latin typeface="Arial" panose="020B0604020202020204" pitchFamily="34" charset="0"/>
                <a:cs typeface="Arial" panose="020B0604020202020204" pitchFamily="34" charset="0"/>
              </a:rPr>
              <a:t> a</a:t>
            </a:r>
            <a:r>
              <a:rPr lang="es-ES" sz="1200" spc="3"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continuación</a:t>
            </a:r>
            <a:r>
              <a:rPr lang="es-ES" sz="1200" spc="34"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[9]:</a:t>
            </a:r>
          </a:p>
          <a:p>
            <a:endParaRPr lang="en-US" dirty="0"/>
          </a:p>
        </p:txBody>
      </p:sp>
      <p:sp>
        <p:nvSpPr>
          <p:cNvPr id="4" name="Marcador de número de diapositiva 3"/>
          <p:cNvSpPr>
            <a:spLocks noGrp="1"/>
          </p:cNvSpPr>
          <p:nvPr>
            <p:ph type="sldNum" sz="quarter" idx="10"/>
          </p:nvPr>
        </p:nvSpPr>
        <p:spPr/>
        <p:txBody>
          <a:bodyPr/>
          <a:lstStyle/>
          <a:p>
            <a:fld id="{B2E0304E-2D28-4942-8AC9-59D7C4AAE838}" type="slidenum">
              <a:rPr lang="en-US" smtClean="0"/>
              <a:t>14</a:t>
            </a:fld>
            <a:endParaRPr lang="en-US"/>
          </a:p>
        </p:txBody>
      </p:sp>
    </p:spTree>
    <p:extLst>
      <p:ext uri="{BB962C8B-B14F-4D97-AF65-F5344CB8AC3E}">
        <p14:creationId xmlns:p14="http://schemas.microsoft.com/office/powerpoint/2010/main" val="21293773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8659" marR="3896" algn="just">
              <a:lnSpc>
                <a:spcPct val="144400"/>
              </a:lnSpc>
            </a:pPr>
            <a:r>
              <a:rPr lang="es-ES" sz="1200" spc="-7" dirty="0" smtClean="0">
                <a:latin typeface="Arial" panose="020B0604020202020204" pitchFamily="34" charset="0"/>
                <a:cs typeface="Arial" panose="020B0604020202020204" pitchFamily="34" charset="0"/>
              </a:rPr>
              <a:t>Se</a:t>
            </a:r>
            <a:r>
              <a:rPr lang="es-ES" sz="1200" spc="27"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puede</a:t>
            </a:r>
            <a:r>
              <a:rPr lang="es-ES" sz="1200" spc="17"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dar</a:t>
            </a:r>
            <a:r>
              <a:rPr lang="es-ES" sz="1200" spc="14"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el</a:t>
            </a:r>
            <a:r>
              <a:rPr lang="es-ES" sz="1200" spc="17"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caso</a:t>
            </a:r>
            <a:r>
              <a:rPr lang="es-ES" sz="1200" spc="27" dirty="0" smtClean="0">
                <a:latin typeface="Arial" panose="020B0604020202020204" pitchFamily="34" charset="0"/>
                <a:cs typeface="Arial" panose="020B0604020202020204" pitchFamily="34" charset="0"/>
              </a:rPr>
              <a:t> </a:t>
            </a:r>
            <a:r>
              <a:rPr lang="es-ES" sz="1200" spc="-10" dirty="0" smtClean="0">
                <a:latin typeface="Arial" panose="020B0604020202020204" pitchFamily="34" charset="0"/>
                <a:cs typeface="Arial" panose="020B0604020202020204" pitchFamily="34" charset="0"/>
              </a:rPr>
              <a:t>de</a:t>
            </a:r>
            <a:r>
              <a:rPr lang="es-ES" sz="1200" spc="27" dirty="0" smtClean="0">
                <a:latin typeface="Arial" panose="020B0604020202020204" pitchFamily="34" charset="0"/>
                <a:cs typeface="Arial" panose="020B0604020202020204" pitchFamily="34" charset="0"/>
              </a:rPr>
              <a:t> </a:t>
            </a:r>
            <a:r>
              <a:rPr lang="es-ES" sz="1200" spc="-7" dirty="0" smtClean="0">
                <a:latin typeface="Arial" panose="020B0604020202020204" pitchFamily="34" charset="0"/>
                <a:cs typeface="Arial" panose="020B0604020202020204" pitchFamily="34" charset="0"/>
              </a:rPr>
              <a:t>que</a:t>
            </a:r>
            <a:r>
              <a:rPr lang="es-ES" sz="1200" spc="27" dirty="0" smtClean="0">
                <a:latin typeface="Arial" panose="020B0604020202020204" pitchFamily="34" charset="0"/>
                <a:cs typeface="Arial" panose="020B0604020202020204" pitchFamily="34" charset="0"/>
              </a:rPr>
              <a:t> </a:t>
            </a:r>
            <a:r>
              <a:rPr lang="es-ES" sz="1200" spc="-7" dirty="0" smtClean="0">
                <a:latin typeface="Arial" panose="020B0604020202020204" pitchFamily="34" charset="0"/>
                <a:cs typeface="Arial" panose="020B0604020202020204" pitchFamily="34" charset="0"/>
              </a:rPr>
              <a:t>la</a:t>
            </a:r>
            <a:r>
              <a:rPr lang="es-ES" sz="1200" spc="31"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sobretensión</a:t>
            </a:r>
            <a:r>
              <a:rPr lang="es-ES" sz="1200" spc="24"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es</a:t>
            </a:r>
            <a:r>
              <a:rPr lang="es-ES" sz="1200" spc="24"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producida</a:t>
            </a:r>
            <a:r>
              <a:rPr lang="es-ES" sz="1200" spc="27"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por</a:t>
            </a:r>
            <a:r>
              <a:rPr lang="es-ES" sz="1200" spc="10"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una</a:t>
            </a:r>
            <a:r>
              <a:rPr lang="es-ES" sz="1200" spc="20"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descarga</a:t>
            </a:r>
            <a:r>
              <a:rPr lang="es-ES" sz="1200" spc="51"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atmosférica</a:t>
            </a:r>
            <a:r>
              <a:rPr lang="es-ES" sz="1200" spc="17"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la </a:t>
            </a:r>
            <a:r>
              <a:rPr lang="es-ES" sz="1200" spc="-194"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cual</a:t>
            </a:r>
            <a:r>
              <a:rPr lang="es-ES" sz="1200" spc="82"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produce</a:t>
            </a:r>
            <a:r>
              <a:rPr lang="es-ES" sz="1200" spc="82"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un</a:t>
            </a:r>
            <a:r>
              <a:rPr lang="es-ES" sz="1200" spc="167"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aumento</a:t>
            </a:r>
            <a:r>
              <a:rPr lang="es-ES" sz="1200" spc="82"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del</a:t>
            </a:r>
            <a:r>
              <a:rPr lang="es-ES" sz="1200" spc="82"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valor</a:t>
            </a:r>
            <a:r>
              <a:rPr lang="es-ES" sz="1200" spc="82"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de</a:t>
            </a:r>
            <a:r>
              <a:rPr lang="es-ES" sz="1200" spc="68" dirty="0" smtClean="0">
                <a:latin typeface="Arial" panose="020B0604020202020204" pitchFamily="34" charset="0"/>
                <a:cs typeface="Arial" panose="020B0604020202020204" pitchFamily="34" charset="0"/>
              </a:rPr>
              <a:t> </a:t>
            </a:r>
            <a:r>
              <a:rPr lang="es-ES" sz="1200" spc="-7" dirty="0" smtClean="0">
                <a:latin typeface="Arial" panose="020B0604020202020204" pitchFamily="34" charset="0"/>
                <a:cs typeface="Arial" panose="020B0604020202020204" pitchFamily="34" charset="0"/>
              </a:rPr>
              <a:t>la</a:t>
            </a:r>
            <a:r>
              <a:rPr lang="es-ES" sz="1200" spc="85"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tensión</a:t>
            </a:r>
            <a:r>
              <a:rPr lang="es-ES" sz="1200" spc="78"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a</a:t>
            </a:r>
            <a:r>
              <a:rPr lang="es-ES" sz="1200" spc="85"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valores</a:t>
            </a:r>
            <a:r>
              <a:rPr lang="es-ES" sz="1200" spc="75"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muy</a:t>
            </a:r>
            <a:r>
              <a:rPr lang="es-ES" sz="1200" spc="92"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altos</a:t>
            </a:r>
            <a:r>
              <a:rPr lang="es-ES" sz="1200" spc="85"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durante</a:t>
            </a:r>
            <a:r>
              <a:rPr lang="es-ES" sz="1200" spc="82"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un</a:t>
            </a:r>
            <a:r>
              <a:rPr lang="es-ES" sz="1200" spc="68"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transitorio</a:t>
            </a:r>
            <a:r>
              <a:rPr lang="es-ES" sz="1200" spc="78" dirty="0" smtClean="0">
                <a:latin typeface="Arial" panose="020B0604020202020204" pitchFamily="34" charset="0"/>
                <a:cs typeface="Arial" panose="020B0604020202020204" pitchFamily="34" charset="0"/>
              </a:rPr>
              <a:t> </a:t>
            </a:r>
            <a:r>
              <a:rPr lang="es-ES" sz="1200" spc="-10" dirty="0" smtClean="0">
                <a:latin typeface="Arial" panose="020B0604020202020204" pitchFamily="34" charset="0"/>
                <a:cs typeface="Arial" panose="020B0604020202020204" pitchFamily="34" charset="0"/>
              </a:rPr>
              <a:t>de </a:t>
            </a:r>
            <a:r>
              <a:rPr lang="es-ES" sz="1200" dirty="0" smtClean="0">
                <a:latin typeface="Times New Roman"/>
                <a:cs typeface="Times New Roman"/>
              </a:rPr>
              <a:t>pocos </a:t>
            </a:r>
            <a:r>
              <a:rPr lang="es-ES" sz="1200" spc="-3" dirty="0" smtClean="0">
                <a:latin typeface="Times New Roman"/>
                <a:cs typeface="Times New Roman"/>
              </a:rPr>
              <a:t>milisegundos,</a:t>
            </a:r>
            <a:r>
              <a:rPr lang="es-ES" sz="1200" dirty="0" smtClean="0">
                <a:latin typeface="Times New Roman"/>
                <a:cs typeface="Times New Roman"/>
              </a:rPr>
              <a:t> causadas por la </a:t>
            </a:r>
            <a:r>
              <a:rPr lang="es-ES" sz="1200" spc="-3" dirty="0" smtClean="0">
                <a:latin typeface="Times New Roman"/>
                <a:cs typeface="Times New Roman"/>
              </a:rPr>
              <a:t>caída </a:t>
            </a:r>
            <a:r>
              <a:rPr lang="es-ES" sz="1200" dirty="0" smtClean="0">
                <a:latin typeface="Times New Roman"/>
                <a:cs typeface="Times New Roman"/>
              </a:rPr>
              <a:t>o </a:t>
            </a:r>
            <a:r>
              <a:rPr lang="es-ES" sz="1200" spc="-3" dirty="0" smtClean="0">
                <a:latin typeface="Times New Roman"/>
                <a:cs typeface="Times New Roman"/>
              </a:rPr>
              <a:t>inducción </a:t>
            </a:r>
            <a:r>
              <a:rPr lang="es-ES" sz="1200" dirty="0" smtClean="0">
                <a:latin typeface="Times New Roman"/>
                <a:cs typeface="Times New Roman"/>
              </a:rPr>
              <a:t>en </a:t>
            </a:r>
            <a:r>
              <a:rPr lang="es-ES" sz="1200" spc="-7" dirty="0" smtClean="0">
                <a:latin typeface="Times New Roman"/>
                <a:cs typeface="Times New Roman"/>
              </a:rPr>
              <a:t>la</a:t>
            </a:r>
            <a:r>
              <a:rPr lang="es-ES" sz="1200" spc="-3" dirty="0" smtClean="0">
                <a:latin typeface="Times New Roman"/>
                <a:cs typeface="Times New Roman"/>
              </a:rPr>
              <a:t> línea </a:t>
            </a:r>
            <a:r>
              <a:rPr lang="es-ES" sz="1200" spc="-10" dirty="0" smtClean="0">
                <a:latin typeface="Times New Roman"/>
                <a:cs typeface="Times New Roman"/>
              </a:rPr>
              <a:t>de</a:t>
            </a:r>
            <a:r>
              <a:rPr lang="es-ES" sz="1200" spc="-7" dirty="0" smtClean="0">
                <a:latin typeface="Times New Roman"/>
                <a:cs typeface="Times New Roman"/>
              </a:rPr>
              <a:t> </a:t>
            </a:r>
            <a:r>
              <a:rPr lang="es-ES" sz="1200" dirty="0" smtClean="0">
                <a:latin typeface="Times New Roman"/>
                <a:cs typeface="Times New Roman"/>
              </a:rPr>
              <a:t>un</a:t>
            </a:r>
            <a:r>
              <a:rPr lang="es-ES" sz="1200" spc="3" dirty="0" smtClean="0">
                <a:latin typeface="Times New Roman"/>
                <a:cs typeface="Times New Roman"/>
              </a:rPr>
              <a:t> </a:t>
            </a:r>
            <a:r>
              <a:rPr lang="es-ES" sz="1200" spc="-7" dirty="0" smtClean="0">
                <a:latin typeface="Times New Roman"/>
                <a:cs typeface="Times New Roman"/>
              </a:rPr>
              <a:t>rayo,</a:t>
            </a:r>
            <a:r>
              <a:rPr lang="es-ES" sz="1200" spc="191" dirty="0" smtClean="0">
                <a:latin typeface="Times New Roman"/>
                <a:cs typeface="Times New Roman"/>
              </a:rPr>
              <a:t> </a:t>
            </a:r>
            <a:r>
              <a:rPr lang="es-ES" sz="1200" dirty="0" smtClean="0">
                <a:latin typeface="Times New Roman"/>
                <a:cs typeface="Times New Roman"/>
              </a:rPr>
              <a:t>(mas </a:t>
            </a:r>
            <a:r>
              <a:rPr lang="es-ES" sz="1200" spc="-3" dirty="0" smtClean="0">
                <a:latin typeface="Times New Roman"/>
                <a:cs typeface="Times New Roman"/>
              </a:rPr>
              <a:t>eso </a:t>
            </a:r>
            <a:r>
              <a:rPr lang="es-ES" sz="1200" spc="-14" dirty="0" smtClean="0">
                <a:latin typeface="Times New Roman"/>
                <a:cs typeface="Times New Roman"/>
              </a:rPr>
              <a:t>se </a:t>
            </a:r>
            <a:r>
              <a:rPr lang="es-ES" sz="1200" spc="-10" dirty="0" smtClean="0">
                <a:latin typeface="Times New Roman"/>
                <a:cs typeface="Times New Roman"/>
              </a:rPr>
              <a:t> </a:t>
            </a:r>
            <a:r>
              <a:rPr lang="es-ES" sz="1200" spc="-3" dirty="0" smtClean="0">
                <a:latin typeface="Times New Roman"/>
                <a:cs typeface="Times New Roman"/>
              </a:rPr>
              <a:t>analizará</a:t>
            </a:r>
            <a:r>
              <a:rPr lang="es-ES" sz="1200" spc="7" dirty="0" smtClean="0">
                <a:latin typeface="Times New Roman"/>
                <a:cs typeface="Times New Roman"/>
              </a:rPr>
              <a:t> </a:t>
            </a:r>
            <a:r>
              <a:rPr lang="es-ES" sz="1200" dirty="0" smtClean="0">
                <a:latin typeface="Times New Roman"/>
                <a:cs typeface="Times New Roman"/>
              </a:rPr>
              <a:t>en </a:t>
            </a:r>
            <a:r>
              <a:rPr lang="es-ES" sz="1200" spc="-7" dirty="0" smtClean="0">
                <a:latin typeface="Times New Roman"/>
                <a:cs typeface="Times New Roman"/>
              </a:rPr>
              <a:t>el</a:t>
            </a:r>
            <a:r>
              <a:rPr lang="es-ES" sz="1200" dirty="0" smtClean="0">
                <a:latin typeface="Times New Roman"/>
                <a:cs typeface="Times New Roman"/>
              </a:rPr>
              <a:t> párrafo</a:t>
            </a:r>
            <a:r>
              <a:rPr lang="es-ES" sz="1200" spc="3" dirty="0" smtClean="0">
                <a:latin typeface="Times New Roman"/>
                <a:cs typeface="Times New Roman"/>
              </a:rPr>
              <a:t> </a:t>
            </a:r>
            <a:r>
              <a:rPr lang="es-ES" sz="1200" dirty="0" smtClean="0">
                <a:latin typeface="Times New Roman"/>
                <a:cs typeface="Times New Roman"/>
              </a:rPr>
              <a:t>2.3).</a:t>
            </a:r>
          </a:p>
          <a:p>
            <a:pPr marL="8659" indent="306524" algn="just">
              <a:spcBef>
                <a:spcPts val="423"/>
              </a:spcBef>
            </a:pPr>
            <a:r>
              <a:rPr lang="es-ES" sz="1200" spc="-3" dirty="0" smtClean="0">
                <a:latin typeface="Times New Roman"/>
                <a:cs typeface="Times New Roman"/>
              </a:rPr>
              <a:t>Por</a:t>
            </a:r>
            <a:r>
              <a:rPr lang="es-ES" sz="1200" spc="24" dirty="0" smtClean="0">
                <a:latin typeface="Times New Roman"/>
                <a:cs typeface="Times New Roman"/>
              </a:rPr>
              <a:t> </a:t>
            </a:r>
            <a:r>
              <a:rPr lang="es-ES" sz="1200" dirty="0" smtClean="0">
                <a:latin typeface="Times New Roman"/>
                <a:cs typeface="Times New Roman"/>
              </a:rPr>
              <a:t>parte</a:t>
            </a:r>
            <a:r>
              <a:rPr lang="es-ES" sz="1200" spc="31" dirty="0" smtClean="0">
                <a:latin typeface="Times New Roman"/>
                <a:cs typeface="Times New Roman"/>
              </a:rPr>
              <a:t> </a:t>
            </a:r>
            <a:r>
              <a:rPr lang="es-ES" sz="1200" spc="-10" dirty="0" smtClean="0">
                <a:latin typeface="Times New Roman"/>
                <a:cs typeface="Times New Roman"/>
              </a:rPr>
              <a:t>de</a:t>
            </a:r>
            <a:r>
              <a:rPr lang="es-ES" sz="1200" spc="31" dirty="0" smtClean="0">
                <a:latin typeface="Times New Roman"/>
                <a:cs typeface="Times New Roman"/>
              </a:rPr>
              <a:t> </a:t>
            </a:r>
            <a:r>
              <a:rPr lang="es-ES" sz="1200" dirty="0" smtClean="0">
                <a:latin typeface="Times New Roman"/>
                <a:cs typeface="Times New Roman"/>
              </a:rPr>
              <a:t>la</a:t>
            </a:r>
            <a:r>
              <a:rPr lang="es-ES" sz="1200" spc="20" dirty="0" smtClean="0">
                <a:latin typeface="Times New Roman"/>
                <a:cs typeface="Times New Roman"/>
              </a:rPr>
              <a:t> </a:t>
            </a:r>
            <a:r>
              <a:rPr lang="es-ES" sz="1200" dirty="0" smtClean="0">
                <a:latin typeface="Times New Roman"/>
                <a:cs typeface="Times New Roman"/>
              </a:rPr>
              <a:t>máquina</a:t>
            </a:r>
            <a:r>
              <a:rPr lang="es-ES" sz="1200" spc="17" dirty="0" smtClean="0">
                <a:latin typeface="Times New Roman"/>
                <a:cs typeface="Times New Roman"/>
              </a:rPr>
              <a:t> </a:t>
            </a:r>
            <a:r>
              <a:rPr lang="es-ES" sz="1200" spc="-3" dirty="0" smtClean="0">
                <a:latin typeface="Times New Roman"/>
                <a:cs typeface="Times New Roman"/>
              </a:rPr>
              <a:t>eléctrica</a:t>
            </a:r>
            <a:r>
              <a:rPr lang="es-ES" sz="1200" spc="31" dirty="0" smtClean="0">
                <a:latin typeface="Times New Roman"/>
                <a:cs typeface="Times New Roman"/>
              </a:rPr>
              <a:t> </a:t>
            </a:r>
            <a:r>
              <a:rPr lang="es-ES" sz="1200" spc="-3" dirty="0" smtClean="0">
                <a:latin typeface="Times New Roman"/>
                <a:cs typeface="Times New Roman"/>
              </a:rPr>
              <a:t>rotatoria</a:t>
            </a:r>
            <a:r>
              <a:rPr lang="es-ES" sz="1200" spc="20" dirty="0" smtClean="0">
                <a:latin typeface="Times New Roman"/>
                <a:cs typeface="Times New Roman"/>
              </a:rPr>
              <a:t> </a:t>
            </a:r>
            <a:r>
              <a:rPr lang="es-ES" sz="1200" spc="-3" dirty="0" smtClean="0">
                <a:latin typeface="Times New Roman"/>
                <a:cs typeface="Times New Roman"/>
              </a:rPr>
              <a:t>voltajes</a:t>
            </a:r>
            <a:r>
              <a:rPr lang="es-ES" sz="1200" spc="24" dirty="0" smtClean="0">
                <a:latin typeface="Times New Roman"/>
                <a:cs typeface="Times New Roman"/>
              </a:rPr>
              <a:t> </a:t>
            </a:r>
            <a:r>
              <a:rPr lang="es-ES" sz="1200" spc="-3" dirty="0" smtClean="0">
                <a:latin typeface="Times New Roman"/>
                <a:cs typeface="Times New Roman"/>
              </a:rPr>
              <a:t>excesivos</a:t>
            </a:r>
            <a:r>
              <a:rPr lang="es-ES" sz="1200" spc="20" dirty="0" smtClean="0">
                <a:latin typeface="Times New Roman"/>
                <a:cs typeface="Times New Roman"/>
              </a:rPr>
              <a:t> </a:t>
            </a:r>
            <a:r>
              <a:rPr lang="es-ES" sz="1200" dirty="0" smtClean="0">
                <a:latin typeface="Times New Roman"/>
                <a:cs typeface="Times New Roman"/>
              </a:rPr>
              <a:t>en</a:t>
            </a:r>
            <a:r>
              <a:rPr lang="es-ES" sz="1200" spc="27" dirty="0" smtClean="0">
                <a:latin typeface="Times New Roman"/>
                <a:cs typeface="Times New Roman"/>
              </a:rPr>
              <a:t> </a:t>
            </a:r>
            <a:r>
              <a:rPr lang="es-ES" sz="1200" spc="-3" dirty="0" smtClean="0">
                <a:latin typeface="Times New Roman"/>
                <a:cs typeface="Times New Roman"/>
              </a:rPr>
              <a:t>los</a:t>
            </a:r>
            <a:r>
              <a:rPr lang="es-ES" sz="1200" spc="24" dirty="0" smtClean="0">
                <a:latin typeface="Times New Roman"/>
                <a:cs typeface="Times New Roman"/>
              </a:rPr>
              <a:t> </a:t>
            </a:r>
            <a:r>
              <a:rPr lang="es-ES" sz="1200" spc="-3" dirty="0" smtClean="0">
                <a:latin typeface="Times New Roman"/>
                <a:cs typeface="Times New Roman"/>
              </a:rPr>
              <a:t>terminales</a:t>
            </a:r>
            <a:r>
              <a:rPr lang="es-ES" sz="1200" spc="24" dirty="0" smtClean="0">
                <a:latin typeface="Times New Roman"/>
                <a:cs typeface="Times New Roman"/>
              </a:rPr>
              <a:t> </a:t>
            </a:r>
            <a:r>
              <a:rPr lang="es-ES" sz="1200" spc="-3" dirty="0" smtClean="0">
                <a:latin typeface="Times New Roman"/>
                <a:cs typeface="Times New Roman"/>
              </a:rPr>
              <a:t>pueden</a:t>
            </a:r>
            <a:r>
              <a:rPr lang="es-ES" sz="1200" spc="24" dirty="0" smtClean="0">
                <a:latin typeface="Times New Roman"/>
                <a:cs typeface="Times New Roman"/>
              </a:rPr>
              <a:t> </a:t>
            </a:r>
            <a:r>
              <a:rPr lang="es-ES" sz="1200" spc="-3" dirty="0" smtClean="0">
                <a:latin typeface="Times New Roman"/>
                <a:cs typeface="Times New Roman"/>
              </a:rPr>
              <a:t>ser </a:t>
            </a:r>
            <a:r>
              <a:rPr lang="es-ES" sz="1200" dirty="0" smtClean="0">
                <a:latin typeface="Times New Roman"/>
                <a:cs typeface="Times New Roman"/>
              </a:rPr>
              <a:t>producidos por el rechazo de </a:t>
            </a:r>
            <a:r>
              <a:rPr lang="es-ES" sz="1200" spc="-3" dirty="0" smtClean="0">
                <a:latin typeface="Times New Roman"/>
                <a:cs typeface="Times New Roman"/>
              </a:rPr>
              <a:t>carga sin </a:t>
            </a:r>
            <a:r>
              <a:rPr lang="es-ES" sz="1200" spc="-7" dirty="0" smtClean="0">
                <a:latin typeface="Times New Roman"/>
                <a:cs typeface="Times New Roman"/>
              </a:rPr>
              <a:t>la </a:t>
            </a:r>
            <a:r>
              <a:rPr lang="es-ES" sz="1200" spc="-3" dirty="0" smtClean="0">
                <a:latin typeface="Times New Roman"/>
                <a:cs typeface="Times New Roman"/>
              </a:rPr>
              <a:t>necesidad </a:t>
            </a:r>
            <a:r>
              <a:rPr lang="es-ES" sz="1200" dirty="0" smtClean="0">
                <a:latin typeface="Times New Roman"/>
                <a:cs typeface="Times New Roman"/>
              </a:rPr>
              <a:t>que </a:t>
            </a:r>
            <a:r>
              <a:rPr lang="es-ES" sz="1200" spc="-7" dirty="0" smtClean="0">
                <a:latin typeface="Times New Roman"/>
                <a:cs typeface="Times New Roman"/>
              </a:rPr>
              <a:t>se </a:t>
            </a:r>
            <a:r>
              <a:rPr lang="es-ES" sz="1200" spc="-3" dirty="0" smtClean="0">
                <a:latin typeface="Times New Roman"/>
                <a:cs typeface="Times New Roman"/>
              </a:rPr>
              <a:t>supere </a:t>
            </a:r>
            <a:r>
              <a:rPr lang="es-ES" sz="1200" dirty="0" smtClean="0">
                <a:latin typeface="Times New Roman"/>
                <a:cs typeface="Times New Roman"/>
              </a:rPr>
              <a:t>el</a:t>
            </a:r>
            <a:r>
              <a:rPr lang="es-ES" sz="1200" spc="205" dirty="0" smtClean="0">
                <a:latin typeface="Times New Roman"/>
                <a:cs typeface="Times New Roman"/>
              </a:rPr>
              <a:t> </a:t>
            </a:r>
            <a:r>
              <a:rPr lang="es-ES" sz="1200" spc="-3" dirty="0" smtClean="0">
                <a:latin typeface="Times New Roman"/>
                <a:cs typeface="Times New Roman"/>
              </a:rPr>
              <a:t>límite </a:t>
            </a:r>
            <a:r>
              <a:rPr lang="es-ES" sz="1200" dirty="0" smtClean="0">
                <a:latin typeface="Times New Roman"/>
                <a:cs typeface="Times New Roman"/>
              </a:rPr>
              <a:t>en </a:t>
            </a:r>
            <a:r>
              <a:rPr lang="es-ES" sz="1200" spc="-7" dirty="0" smtClean="0">
                <a:latin typeface="Times New Roman"/>
                <a:cs typeface="Times New Roman"/>
              </a:rPr>
              <a:t>la </a:t>
            </a:r>
            <a:r>
              <a:rPr lang="es-ES" sz="1200" spc="-3" dirty="0" smtClean="0">
                <a:latin typeface="Times New Roman"/>
                <a:cs typeface="Times New Roman"/>
              </a:rPr>
              <a:t>relación </a:t>
            </a:r>
            <a:r>
              <a:rPr lang="es-ES" sz="1200" dirty="0" smtClean="0">
                <a:latin typeface="Times New Roman"/>
                <a:cs typeface="Times New Roman"/>
              </a:rPr>
              <a:t>de </a:t>
            </a:r>
            <a:r>
              <a:rPr lang="es-ES" sz="1200" spc="3" dirty="0" smtClean="0">
                <a:latin typeface="Times New Roman"/>
                <a:cs typeface="Times New Roman"/>
              </a:rPr>
              <a:t> </a:t>
            </a:r>
            <a:r>
              <a:rPr lang="es-ES" sz="1200" spc="-3" dirty="0" smtClean="0">
                <a:latin typeface="Times New Roman"/>
                <a:cs typeface="Times New Roman"/>
              </a:rPr>
              <a:t>voltaje</a:t>
            </a:r>
            <a:r>
              <a:rPr lang="es-ES" sz="1200" dirty="0" smtClean="0">
                <a:latin typeface="Times New Roman"/>
                <a:cs typeface="Times New Roman"/>
              </a:rPr>
              <a:t> </a:t>
            </a:r>
            <a:r>
              <a:rPr lang="es-ES" sz="1200" spc="-3" dirty="0" smtClean="0">
                <a:latin typeface="Times New Roman"/>
                <a:cs typeface="Times New Roman"/>
              </a:rPr>
              <a:t>frecuencia</a:t>
            </a:r>
            <a:r>
              <a:rPr lang="es-ES" sz="1200" dirty="0" smtClean="0">
                <a:latin typeface="Times New Roman"/>
                <a:cs typeface="Times New Roman"/>
              </a:rPr>
              <a:t> de </a:t>
            </a:r>
            <a:r>
              <a:rPr lang="es-ES" sz="1200" spc="-7" dirty="0" smtClean="0">
                <a:latin typeface="Times New Roman"/>
                <a:cs typeface="Times New Roman"/>
              </a:rPr>
              <a:t>la</a:t>
            </a:r>
            <a:r>
              <a:rPr lang="es-ES" sz="1200" spc="191" dirty="0" smtClean="0">
                <a:latin typeface="Times New Roman"/>
                <a:cs typeface="Times New Roman"/>
              </a:rPr>
              <a:t> </a:t>
            </a:r>
            <a:r>
              <a:rPr lang="es-ES" sz="1200" spc="-3" dirty="0" smtClean="0">
                <a:latin typeface="Times New Roman"/>
                <a:cs typeface="Times New Roman"/>
              </a:rPr>
              <a:t>máquina, los </a:t>
            </a:r>
            <a:r>
              <a:rPr lang="es-ES" sz="1200" spc="-7" dirty="0" smtClean="0">
                <a:latin typeface="Times New Roman"/>
                <a:cs typeface="Times New Roman"/>
              </a:rPr>
              <a:t>excesos</a:t>
            </a:r>
            <a:r>
              <a:rPr lang="es-ES" sz="1200" spc="191" dirty="0" smtClean="0">
                <a:latin typeface="Times New Roman"/>
                <a:cs typeface="Times New Roman"/>
              </a:rPr>
              <a:t> </a:t>
            </a:r>
            <a:r>
              <a:rPr lang="es-ES" sz="1200" dirty="0" smtClean="0">
                <a:latin typeface="Times New Roman"/>
                <a:cs typeface="Times New Roman"/>
              </a:rPr>
              <a:t>de </a:t>
            </a:r>
            <a:r>
              <a:rPr lang="es-ES" sz="1200" spc="-3" dirty="0" smtClean="0">
                <a:latin typeface="Times New Roman"/>
                <a:cs typeface="Times New Roman"/>
              </a:rPr>
              <a:t>velocidad </a:t>
            </a:r>
            <a:r>
              <a:rPr lang="es-ES" sz="1200" dirty="0" smtClean="0">
                <a:latin typeface="Times New Roman"/>
                <a:cs typeface="Times New Roman"/>
              </a:rPr>
              <a:t>de </a:t>
            </a:r>
            <a:r>
              <a:rPr lang="es-ES" sz="1200" spc="-3" dirty="0" smtClean="0">
                <a:latin typeface="Times New Roman"/>
                <a:cs typeface="Times New Roman"/>
              </a:rPr>
              <a:t>rotación pueden </a:t>
            </a:r>
            <a:r>
              <a:rPr lang="es-ES" sz="1200" spc="-7" dirty="0" smtClean="0">
                <a:latin typeface="Times New Roman"/>
                <a:cs typeface="Times New Roman"/>
              </a:rPr>
              <a:t>llegar</a:t>
            </a:r>
            <a:r>
              <a:rPr lang="es-ES" sz="1200" spc="191" dirty="0" smtClean="0">
                <a:latin typeface="Times New Roman"/>
                <a:cs typeface="Times New Roman"/>
              </a:rPr>
              <a:t> </a:t>
            </a:r>
            <a:r>
              <a:rPr lang="es-ES" sz="1200" dirty="0" smtClean="0">
                <a:latin typeface="Times New Roman"/>
                <a:cs typeface="Times New Roman"/>
              </a:rPr>
              <a:t>a alcanzar </a:t>
            </a:r>
            <a:r>
              <a:rPr lang="es-ES" sz="1200" spc="3" dirty="0" smtClean="0">
                <a:latin typeface="Times New Roman"/>
                <a:cs typeface="Times New Roman"/>
              </a:rPr>
              <a:t> </a:t>
            </a:r>
            <a:r>
              <a:rPr lang="es-ES" sz="1200" dirty="0" smtClean="0">
                <a:latin typeface="Times New Roman"/>
                <a:cs typeface="Times New Roman"/>
              </a:rPr>
              <a:t>un aumento del 200% </a:t>
            </a:r>
            <a:r>
              <a:rPr lang="es-ES" sz="1200" spc="-3" dirty="0" smtClean="0">
                <a:latin typeface="Times New Roman"/>
                <a:cs typeface="Times New Roman"/>
              </a:rPr>
              <a:t>bajo esta condición </a:t>
            </a:r>
            <a:r>
              <a:rPr lang="es-ES" sz="1200" dirty="0" smtClean="0">
                <a:latin typeface="Times New Roman"/>
                <a:cs typeface="Times New Roman"/>
              </a:rPr>
              <a:t>de </a:t>
            </a:r>
            <a:r>
              <a:rPr lang="es-ES" sz="1200" spc="-3" dirty="0" smtClean="0">
                <a:latin typeface="Times New Roman"/>
                <a:cs typeface="Times New Roman"/>
              </a:rPr>
              <a:t>relación voltaje frecuencia </a:t>
            </a:r>
            <a:r>
              <a:rPr lang="es-ES" sz="1200" dirty="0" smtClean="0">
                <a:latin typeface="Times New Roman"/>
                <a:cs typeface="Times New Roman"/>
              </a:rPr>
              <a:t>la </a:t>
            </a:r>
            <a:r>
              <a:rPr lang="es-ES" sz="1200" spc="-3" dirty="0" smtClean="0">
                <a:latin typeface="Times New Roman"/>
                <a:cs typeface="Times New Roman"/>
              </a:rPr>
              <a:t>sobreexcitación </a:t>
            </a:r>
            <a:r>
              <a:rPr lang="es-ES" sz="1200" dirty="0" smtClean="0">
                <a:latin typeface="Times New Roman"/>
                <a:cs typeface="Times New Roman"/>
              </a:rPr>
              <a:t>puede </a:t>
            </a:r>
            <a:r>
              <a:rPr lang="es-ES" sz="1200" spc="3" dirty="0" smtClean="0">
                <a:latin typeface="Times New Roman"/>
                <a:cs typeface="Times New Roman"/>
              </a:rPr>
              <a:t> </a:t>
            </a:r>
            <a:r>
              <a:rPr lang="es-ES" sz="1200" dirty="0" smtClean="0">
                <a:latin typeface="Times New Roman"/>
                <a:cs typeface="Times New Roman"/>
              </a:rPr>
              <a:t>no resultar </a:t>
            </a:r>
            <a:r>
              <a:rPr lang="es-ES" sz="1200" spc="-3" dirty="0" smtClean="0">
                <a:latin typeface="Times New Roman"/>
                <a:cs typeface="Times New Roman"/>
              </a:rPr>
              <a:t>excesiva, </a:t>
            </a:r>
            <a:r>
              <a:rPr lang="es-ES" sz="1200" dirty="0" smtClean="0">
                <a:latin typeface="Times New Roman"/>
                <a:cs typeface="Times New Roman"/>
              </a:rPr>
              <a:t>la tensión </a:t>
            </a:r>
            <a:r>
              <a:rPr lang="es-ES" sz="1200" spc="-3" dirty="0" smtClean="0">
                <a:latin typeface="Times New Roman"/>
                <a:cs typeface="Times New Roman"/>
              </a:rPr>
              <a:t>sostenida </a:t>
            </a:r>
            <a:r>
              <a:rPr lang="es-ES" sz="1200" spc="-7" dirty="0" smtClean="0">
                <a:latin typeface="Times New Roman"/>
                <a:cs typeface="Times New Roman"/>
              </a:rPr>
              <a:t>se </a:t>
            </a:r>
            <a:r>
              <a:rPr lang="es-ES" sz="1200" dirty="0" smtClean="0">
                <a:latin typeface="Times New Roman"/>
                <a:cs typeface="Times New Roman"/>
              </a:rPr>
              <a:t>puede </a:t>
            </a:r>
            <a:r>
              <a:rPr lang="es-ES" sz="1200" spc="-3" dirty="0" smtClean="0">
                <a:latin typeface="Times New Roman"/>
                <a:cs typeface="Times New Roman"/>
              </a:rPr>
              <a:t>encontrar sobre los niveles admisibles, este </a:t>
            </a:r>
            <a:r>
              <a:rPr lang="es-ES" sz="1200" dirty="0" smtClean="0">
                <a:latin typeface="Times New Roman"/>
                <a:cs typeface="Times New Roman"/>
              </a:rPr>
              <a:t> problema en </a:t>
            </a:r>
            <a:r>
              <a:rPr lang="es-ES" sz="1200" spc="-3" dirty="0" smtClean="0">
                <a:latin typeface="Times New Roman"/>
                <a:cs typeface="Times New Roman"/>
              </a:rPr>
              <a:t>general </a:t>
            </a:r>
            <a:r>
              <a:rPr lang="es-ES" sz="1200" dirty="0" smtClean="0">
                <a:latin typeface="Times New Roman"/>
                <a:cs typeface="Times New Roman"/>
              </a:rPr>
              <a:t>es </a:t>
            </a:r>
            <a:r>
              <a:rPr lang="es-ES" sz="1200" spc="-3" dirty="0" smtClean="0">
                <a:latin typeface="Times New Roman"/>
                <a:cs typeface="Times New Roman"/>
              </a:rPr>
              <a:t>controlado </a:t>
            </a:r>
            <a:r>
              <a:rPr lang="es-ES" sz="1200" dirty="0" smtClean="0">
                <a:latin typeface="Times New Roman"/>
                <a:cs typeface="Times New Roman"/>
              </a:rPr>
              <a:t>por </a:t>
            </a:r>
            <a:r>
              <a:rPr lang="es-ES" sz="1200" spc="-7" dirty="0" smtClean="0">
                <a:latin typeface="Times New Roman"/>
                <a:cs typeface="Times New Roman"/>
              </a:rPr>
              <a:t>el </a:t>
            </a:r>
            <a:r>
              <a:rPr lang="es-ES" sz="1200" spc="-3" dirty="0" smtClean="0">
                <a:latin typeface="Times New Roman"/>
                <a:cs typeface="Times New Roman"/>
              </a:rPr>
              <a:t>sistema </a:t>
            </a:r>
            <a:r>
              <a:rPr lang="es-ES" sz="1200" dirty="0" smtClean="0">
                <a:latin typeface="Times New Roman"/>
                <a:cs typeface="Times New Roman"/>
              </a:rPr>
              <a:t>de </a:t>
            </a:r>
            <a:r>
              <a:rPr lang="es-ES" sz="1200" spc="-3" dirty="0" smtClean="0">
                <a:latin typeface="Times New Roman"/>
                <a:cs typeface="Times New Roman"/>
              </a:rPr>
              <a:t>regulación </a:t>
            </a:r>
            <a:r>
              <a:rPr lang="es-ES" sz="1200" spc="-10" dirty="0" smtClean="0">
                <a:latin typeface="Times New Roman"/>
                <a:cs typeface="Times New Roman"/>
              </a:rPr>
              <a:t>de </a:t>
            </a:r>
            <a:r>
              <a:rPr lang="es-ES" sz="1200" spc="-3" dirty="0" smtClean="0">
                <a:latin typeface="Times New Roman"/>
                <a:cs typeface="Times New Roman"/>
              </a:rPr>
              <a:t>velocidad </a:t>
            </a:r>
            <a:r>
              <a:rPr lang="es-ES" sz="1200" dirty="0" smtClean="0">
                <a:latin typeface="Times New Roman"/>
                <a:cs typeface="Times New Roman"/>
              </a:rPr>
              <a:t>y el </a:t>
            </a:r>
            <a:r>
              <a:rPr lang="es-ES" sz="1200" spc="-7" dirty="0" smtClean="0">
                <a:latin typeface="Times New Roman"/>
                <a:cs typeface="Times New Roman"/>
              </a:rPr>
              <a:t>sistema </a:t>
            </a:r>
            <a:r>
              <a:rPr lang="es-ES" sz="1200" spc="-10" dirty="0" smtClean="0">
                <a:latin typeface="Times New Roman"/>
                <a:cs typeface="Times New Roman"/>
              </a:rPr>
              <a:t>de </a:t>
            </a:r>
            <a:r>
              <a:rPr lang="es-ES" sz="1200" spc="-7" dirty="0" smtClean="0">
                <a:latin typeface="Times New Roman"/>
                <a:cs typeface="Times New Roman"/>
              </a:rPr>
              <a:t> </a:t>
            </a:r>
            <a:r>
              <a:rPr lang="es-ES" sz="1200" spc="-3" dirty="0" smtClean="0">
                <a:latin typeface="Times New Roman"/>
                <a:cs typeface="Times New Roman"/>
              </a:rPr>
              <a:t>regulación</a:t>
            </a:r>
            <a:r>
              <a:rPr lang="es-ES" sz="1200" dirty="0" smtClean="0">
                <a:latin typeface="Times New Roman"/>
                <a:cs typeface="Times New Roman"/>
              </a:rPr>
              <a:t> de</a:t>
            </a:r>
            <a:r>
              <a:rPr lang="es-ES" sz="1200" spc="7" dirty="0" smtClean="0">
                <a:latin typeface="Times New Roman"/>
                <a:cs typeface="Times New Roman"/>
              </a:rPr>
              <a:t> </a:t>
            </a:r>
            <a:r>
              <a:rPr lang="es-ES" sz="1200" spc="-3" dirty="0" smtClean="0">
                <a:latin typeface="Times New Roman"/>
                <a:cs typeface="Times New Roman"/>
              </a:rPr>
              <a:t>tensión,</a:t>
            </a:r>
            <a:r>
              <a:rPr lang="es-ES" sz="1200" spc="3" dirty="0" smtClean="0">
                <a:latin typeface="Times New Roman"/>
                <a:cs typeface="Times New Roman"/>
              </a:rPr>
              <a:t> </a:t>
            </a:r>
            <a:r>
              <a:rPr lang="es-ES" sz="1200" dirty="0" smtClean="0">
                <a:latin typeface="Times New Roman"/>
                <a:cs typeface="Times New Roman"/>
              </a:rPr>
              <a:t>por lo</a:t>
            </a:r>
            <a:r>
              <a:rPr lang="es-ES" sz="1200" spc="-14" dirty="0" smtClean="0">
                <a:latin typeface="Times New Roman"/>
                <a:cs typeface="Times New Roman"/>
              </a:rPr>
              <a:t> </a:t>
            </a:r>
            <a:r>
              <a:rPr lang="es-ES" sz="1200" dirty="0" smtClean="0">
                <a:latin typeface="Times New Roman"/>
                <a:cs typeface="Times New Roman"/>
              </a:rPr>
              <a:t>cual</a:t>
            </a:r>
            <a:r>
              <a:rPr lang="es-ES" sz="1200" spc="3" dirty="0" smtClean="0">
                <a:latin typeface="Times New Roman"/>
                <a:cs typeface="Times New Roman"/>
              </a:rPr>
              <a:t> </a:t>
            </a:r>
            <a:r>
              <a:rPr lang="es-ES" sz="1200" dirty="0" smtClean="0">
                <a:latin typeface="Times New Roman"/>
                <a:cs typeface="Times New Roman"/>
              </a:rPr>
              <a:t>no </a:t>
            </a:r>
            <a:r>
              <a:rPr lang="es-ES" sz="1200" spc="-7" dirty="0" smtClean="0">
                <a:latin typeface="Times New Roman"/>
                <a:cs typeface="Times New Roman"/>
              </a:rPr>
              <a:t>se</a:t>
            </a:r>
            <a:r>
              <a:rPr lang="es-ES" sz="1200" spc="7" dirty="0" smtClean="0">
                <a:latin typeface="Times New Roman"/>
                <a:cs typeface="Times New Roman"/>
              </a:rPr>
              <a:t> </a:t>
            </a:r>
            <a:r>
              <a:rPr lang="es-ES" sz="1200" spc="-3" dirty="0" smtClean="0">
                <a:latin typeface="Times New Roman"/>
                <a:cs typeface="Times New Roman"/>
              </a:rPr>
              <a:t>presenta</a:t>
            </a:r>
            <a:r>
              <a:rPr lang="es-ES" sz="1200" spc="7" dirty="0" smtClean="0">
                <a:latin typeface="Times New Roman"/>
                <a:cs typeface="Times New Roman"/>
              </a:rPr>
              <a:t> </a:t>
            </a:r>
            <a:r>
              <a:rPr lang="es-ES" sz="1200" dirty="0" smtClean="0">
                <a:latin typeface="Times New Roman"/>
                <a:cs typeface="Times New Roman"/>
              </a:rPr>
              <a:t>en</a:t>
            </a:r>
            <a:r>
              <a:rPr lang="es-ES" sz="1200" spc="191" dirty="0" smtClean="0">
                <a:latin typeface="Times New Roman"/>
                <a:cs typeface="Times New Roman"/>
              </a:rPr>
              <a:t> </a:t>
            </a:r>
            <a:r>
              <a:rPr lang="es-ES" sz="1200" dirty="0" smtClean="0">
                <a:latin typeface="Times New Roman"/>
                <a:cs typeface="Times New Roman"/>
              </a:rPr>
              <a:t>todos</a:t>
            </a:r>
            <a:r>
              <a:rPr lang="es-ES" sz="1200" spc="-3" dirty="0" smtClean="0">
                <a:latin typeface="Times New Roman"/>
                <a:cs typeface="Times New Roman"/>
              </a:rPr>
              <a:t> los</a:t>
            </a:r>
            <a:r>
              <a:rPr lang="es-ES" sz="1200" spc="-7" dirty="0" smtClean="0">
                <a:latin typeface="Times New Roman"/>
                <a:cs typeface="Times New Roman"/>
              </a:rPr>
              <a:t> </a:t>
            </a:r>
            <a:r>
              <a:rPr lang="es-ES" sz="1200" spc="-3" dirty="0" smtClean="0">
                <a:latin typeface="Times New Roman"/>
                <a:cs typeface="Times New Roman"/>
              </a:rPr>
              <a:t>distintos tipos </a:t>
            </a:r>
            <a:r>
              <a:rPr lang="es-ES" sz="1200" dirty="0" smtClean="0">
                <a:latin typeface="Times New Roman"/>
                <a:cs typeface="Times New Roman"/>
              </a:rPr>
              <a:t>de</a:t>
            </a:r>
            <a:r>
              <a:rPr lang="es-ES" sz="1200" spc="3" dirty="0" smtClean="0">
                <a:latin typeface="Times New Roman"/>
                <a:cs typeface="Times New Roman"/>
              </a:rPr>
              <a:t> </a:t>
            </a:r>
            <a:r>
              <a:rPr lang="es-ES" sz="1200" spc="-3" dirty="0" smtClean="0">
                <a:latin typeface="Times New Roman"/>
                <a:cs typeface="Times New Roman"/>
              </a:rPr>
              <a:t>turbinas.</a:t>
            </a:r>
            <a:endParaRPr lang="es-ES" sz="1200" dirty="0" smtClean="0">
              <a:latin typeface="Times New Roman"/>
              <a:cs typeface="Times New Roman"/>
            </a:endParaRPr>
          </a:p>
          <a:p>
            <a:pPr marL="8659" marR="11257" indent="306524" algn="just">
              <a:lnSpc>
                <a:spcPct val="143100"/>
              </a:lnSpc>
              <a:spcBef>
                <a:spcPts val="14"/>
              </a:spcBef>
            </a:pPr>
            <a:r>
              <a:rPr lang="es-ES" sz="1200" spc="-14" dirty="0" smtClean="0">
                <a:latin typeface="Times New Roman"/>
                <a:cs typeface="Times New Roman"/>
              </a:rPr>
              <a:t>La </a:t>
            </a:r>
            <a:r>
              <a:rPr lang="es-ES" sz="1200" dirty="0" smtClean="0">
                <a:latin typeface="Times New Roman"/>
                <a:cs typeface="Times New Roman"/>
              </a:rPr>
              <a:t>norma </a:t>
            </a:r>
            <a:r>
              <a:rPr lang="es-ES" sz="1200" spc="-3" dirty="0" smtClean="0">
                <a:latin typeface="Times New Roman"/>
                <a:cs typeface="Times New Roman"/>
              </a:rPr>
              <a:t>C37-102. </a:t>
            </a:r>
            <a:r>
              <a:rPr lang="es-ES" sz="1200" dirty="0" smtClean="0">
                <a:latin typeface="Times New Roman"/>
                <a:cs typeface="Times New Roman"/>
              </a:rPr>
              <a:t>Recomienda </a:t>
            </a:r>
            <a:r>
              <a:rPr lang="es-ES" sz="1200" spc="-7" dirty="0" smtClean="0">
                <a:latin typeface="Times New Roman"/>
                <a:cs typeface="Times New Roman"/>
              </a:rPr>
              <a:t>el </a:t>
            </a:r>
            <a:r>
              <a:rPr lang="es-ES" sz="1200" spc="-3" dirty="0" smtClean="0">
                <a:latin typeface="Times New Roman"/>
                <a:cs typeface="Times New Roman"/>
              </a:rPr>
              <a:t>uso </a:t>
            </a:r>
            <a:r>
              <a:rPr lang="es-ES" sz="1200" dirty="0" smtClean="0">
                <a:latin typeface="Times New Roman"/>
                <a:cs typeface="Times New Roman"/>
              </a:rPr>
              <a:t>de un relé con un elemento </a:t>
            </a:r>
            <a:r>
              <a:rPr lang="es-ES" sz="1200" spc="-3" dirty="0" smtClean="0">
                <a:latin typeface="Times New Roman"/>
                <a:cs typeface="Times New Roman"/>
              </a:rPr>
              <a:t>instantáneo </a:t>
            </a:r>
            <a:r>
              <a:rPr lang="es-ES" sz="1200" dirty="0" smtClean="0">
                <a:latin typeface="Times New Roman"/>
                <a:cs typeface="Times New Roman"/>
              </a:rPr>
              <a:t>y un </a:t>
            </a:r>
            <a:r>
              <a:rPr lang="es-ES" sz="1200" spc="3" dirty="0" smtClean="0">
                <a:latin typeface="Times New Roman"/>
                <a:cs typeface="Times New Roman"/>
              </a:rPr>
              <a:t> </a:t>
            </a:r>
            <a:r>
              <a:rPr lang="es-ES" sz="1200" dirty="0" smtClean="0">
                <a:latin typeface="Times New Roman"/>
                <a:cs typeface="Times New Roman"/>
              </a:rPr>
              <a:t>elemento</a:t>
            </a:r>
            <a:r>
              <a:rPr lang="es-ES" sz="1200" spc="-3" dirty="0" smtClean="0">
                <a:latin typeface="Times New Roman"/>
                <a:cs typeface="Times New Roman"/>
              </a:rPr>
              <a:t> inverso.</a:t>
            </a:r>
            <a:r>
              <a:rPr lang="es-ES" sz="1200" dirty="0" smtClean="0">
                <a:latin typeface="Times New Roman"/>
                <a:cs typeface="Times New Roman"/>
              </a:rPr>
              <a:t> En </a:t>
            </a:r>
            <a:r>
              <a:rPr lang="es-ES" sz="1200" spc="-7" dirty="0" smtClean="0">
                <a:latin typeface="Times New Roman"/>
                <a:cs typeface="Times New Roman"/>
              </a:rPr>
              <a:t>la</a:t>
            </a:r>
            <a:r>
              <a:rPr lang="es-ES" sz="1200" spc="3" dirty="0" smtClean="0">
                <a:latin typeface="Times New Roman"/>
                <a:cs typeface="Times New Roman"/>
              </a:rPr>
              <a:t> </a:t>
            </a:r>
            <a:r>
              <a:rPr lang="es-ES" sz="1200" spc="-3" dirty="0" smtClean="0">
                <a:latin typeface="Times New Roman"/>
                <a:cs typeface="Times New Roman"/>
              </a:rPr>
              <a:t>nomenclatura</a:t>
            </a:r>
            <a:r>
              <a:rPr lang="es-ES" sz="1200" spc="3" dirty="0" smtClean="0">
                <a:latin typeface="Times New Roman"/>
                <a:cs typeface="Times New Roman"/>
              </a:rPr>
              <a:t> </a:t>
            </a:r>
            <a:r>
              <a:rPr lang="es-ES" sz="1200" spc="-7" dirty="0" smtClean="0">
                <a:latin typeface="Times New Roman"/>
                <a:cs typeface="Times New Roman"/>
              </a:rPr>
              <a:t>ANSI</a:t>
            </a:r>
            <a:r>
              <a:rPr lang="es-ES" sz="1200" dirty="0" smtClean="0">
                <a:latin typeface="Times New Roman"/>
                <a:cs typeface="Times New Roman"/>
              </a:rPr>
              <a:t> </a:t>
            </a:r>
            <a:r>
              <a:rPr lang="es-ES" sz="1200" spc="-7" dirty="0" smtClean="0">
                <a:latin typeface="Times New Roman"/>
                <a:cs typeface="Times New Roman"/>
              </a:rPr>
              <a:t>se</a:t>
            </a:r>
            <a:r>
              <a:rPr lang="es-ES" sz="1200" spc="3" dirty="0" smtClean="0">
                <a:latin typeface="Times New Roman"/>
                <a:cs typeface="Times New Roman"/>
              </a:rPr>
              <a:t> </a:t>
            </a:r>
            <a:r>
              <a:rPr lang="es-ES" sz="1200" dirty="0" smtClean="0">
                <a:latin typeface="Times New Roman"/>
                <a:cs typeface="Times New Roman"/>
              </a:rPr>
              <a:t>le</a:t>
            </a:r>
            <a:r>
              <a:rPr lang="es-ES" sz="1200" spc="3" dirty="0" smtClean="0">
                <a:latin typeface="Times New Roman"/>
                <a:cs typeface="Times New Roman"/>
              </a:rPr>
              <a:t> </a:t>
            </a:r>
            <a:r>
              <a:rPr lang="es-ES" sz="1200" dirty="0" smtClean="0">
                <a:latin typeface="Times New Roman"/>
                <a:cs typeface="Times New Roman"/>
              </a:rPr>
              <a:t>conoce</a:t>
            </a:r>
            <a:r>
              <a:rPr lang="es-ES" sz="1200" spc="-10" dirty="0" smtClean="0">
                <a:latin typeface="Times New Roman"/>
                <a:cs typeface="Times New Roman"/>
              </a:rPr>
              <a:t> </a:t>
            </a:r>
            <a:r>
              <a:rPr lang="es-ES" sz="1200" dirty="0" smtClean="0">
                <a:latin typeface="Times New Roman"/>
                <a:cs typeface="Times New Roman"/>
              </a:rPr>
              <a:t>con </a:t>
            </a:r>
            <a:r>
              <a:rPr lang="es-ES" sz="1200" spc="-7" dirty="0" smtClean="0">
                <a:latin typeface="Times New Roman"/>
                <a:cs typeface="Times New Roman"/>
              </a:rPr>
              <a:t>el</a:t>
            </a:r>
            <a:r>
              <a:rPr lang="es-ES" sz="1200" spc="34" dirty="0" smtClean="0">
                <a:latin typeface="Times New Roman"/>
                <a:cs typeface="Times New Roman"/>
              </a:rPr>
              <a:t> </a:t>
            </a:r>
            <a:r>
              <a:rPr lang="es-ES" sz="1200" dirty="0" smtClean="0">
                <a:latin typeface="Times New Roman"/>
                <a:cs typeface="Times New Roman"/>
              </a:rPr>
              <a:t>número</a:t>
            </a:r>
            <a:r>
              <a:rPr lang="es-ES" sz="1200" spc="3" dirty="0" smtClean="0">
                <a:latin typeface="Times New Roman"/>
                <a:cs typeface="Times New Roman"/>
              </a:rPr>
              <a:t> </a:t>
            </a:r>
            <a:r>
              <a:rPr lang="es-ES" sz="1200" dirty="0" smtClean="0">
                <a:latin typeface="Times New Roman"/>
                <a:cs typeface="Times New Roman"/>
              </a:rPr>
              <a:t>59.</a:t>
            </a:r>
          </a:p>
          <a:p>
            <a:pPr>
              <a:lnSpc>
                <a:spcPct val="100000"/>
              </a:lnSpc>
            </a:pPr>
            <a:endParaRPr lang="es-ES" sz="1200" dirty="0" smtClean="0">
              <a:latin typeface="Times New Roman"/>
              <a:cs typeface="Times New Roman"/>
            </a:endParaRPr>
          </a:p>
          <a:p>
            <a:pPr>
              <a:spcBef>
                <a:spcPts val="37"/>
              </a:spcBef>
            </a:pPr>
            <a:endParaRPr lang="es-ES" sz="400" dirty="0" smtClean="0">
              <a:latin typeface="Times New Roman"/>
              <a:cs typeface="Times New Roman"/>
            </a:endParaRPr>
          </a:p>
          <a:p>
            <a:pPr marL="315183"/>
            <a:r>
              <a:rPr lang="es-ES" sz="1200" dirty="0" smtClean="0">
                <a:latin typeface="Times New Roman"/>
                <a:cs typeface="Times New Roman"/>
              </a:rPr>
              <a:t>El</a:t>
            </a:r>
            <a:r>
              <a:rPr lang="es-ES" sz="1200" spc="-14" dirty="0" smtClean="0">
                <a:latin typeface="Times New Roman"/>
                <a:cs typeface="Times New Roman"/>
              </a:rPr>
              <a:t> </a:t>
            </a:r>
            <a:r>
              <a:rPr lang="es-ES" sz="1200" spc="-3" dirty="0" smtClean="0">
                <a:latin typeface="Times New Roman"/>
                <a:cs typeface="Times New Roman"/>
              </a:rPr>
              <a:t>elemento</a:t>
            </a:r>
            <a:r>
              <a:rPr lang="es-ES" sz="1200" spc="-10" dirty="0" smtClean="0">
                <a:latin typeface="Times New Roman"/>
                <a:cs typeface="Times New Roman"/>
              </a:rPr>
              <a:t> </a:t>
            </a:r>
            <a:r>
              <a:rPr lang="es-ES" sz="1200" spc="-3" dirty="0" smtClean="0">
                <a:latin typeface="Times New Roman"/>
                <a:cs typeface="Times New Roman"/>
              </a:rPr>
              <a:t>instantáneo</a:t>
            </a:r>
            <a:r>
              <a:rPr lang="es-ES" sz="1200" spc="3" dirty="0" smtClean="0">
                <a:latin typeface="Times New Roman"/>
                <a:cs typeface="Times New Roman"/>
              </a:rPr>
              <a:t> </a:t>
            </a:r>
            <a:r>
              <a:rPr lang="es-ES" sz="1200" dirty="0" smtClean="0">
                <a:latin typeface="Times New Roman"/>
                <a:cs typeface="Times New Roman"/>
              </a:rPr>
              <a:t>[5]:</a:t>
            </a:r>
          </a:p>
          <a:p>
            <a:pPr marL="315183"/>
            <a:endParaRPr lang="es-ES" sz="1200" dirty="0" smtClean="0">
              <a:latin typeface="Times New Roman"/>
              <a:cs typeface="Times New Roman"/>
            </a:endParaRPr>
          </a:p>
          <a:p>
            <a:pPr marL="315183"/>
            <a:r>
              <a:rPr lang="es-ES" sz="1200" dirty="0" smtClean="0">
                <a:latin typeface="Times New Roman"/>
                <a:cs typeface="Times New Roman"/>
              </a:rPr>
              <a:t>El</a:t>
            </a:r>
            <a:r>
              <a:rPr lang="es-ES" sz="1200" spc="-17" dirty="0" smtClean="0">
                <a:latin typeface="Times New Roman"/>
                <a:cs typeface="Times New Roman"/>
              </a:rPr>
              <a:t> </a:t>
            </a:r>
            <a:r>
              <a:rPr lang="es-ES" sz="1200" spc="-3" dirty="0" smtClean="0">
                <a:latin typeface="Times New Roman"/>
                <a:cs typeface="Times New Roman"/>
              </a:rPr>
              <a:t>elemento</a:t>
            </a:r>
            <a:r>
              <a:rPr lang="es-ES" sz="1200" spc="-14" dirty="0" smtClean="0">
                <a:latin typeface="Times New Roman"/>
                <a:cs typeface="Times New Roman"/>
              </a:rPr>
              <a:t> </a:t>
            </a:r>
            <a:r>
              <a:rPr lang="es-ES" sz="1200" spc="-3" dirty="0" smtClean="0">
                <a:latin typeface="Times New Roman"/>
                <a:cs typeface="Times New Roman"/>
              </a:rPr>
              <a:t>inverso </a:t>
            </a:r>
            <a:r>
              <a:rPr lang="es-ES" sz="1200" dirty="0" smtClean="0">
                <a:latin typeface="Times New Roman"/>
                <a:cs typeface="Times New Roman"/>
              </a:rPr>
              <a:t>[5]:</a:t>
            </a:r>
          </a:p>
          <a:p>
            <a:endParaRPr lang="en-US" dirty="0"/>
          </a:p>
        </p:txBody>
      </p:sp>
      <p:sp>
        <p:nvSpPr>
          <p:cNvPr id="4" name="Marcador de número de diapositiva 3"/>
          <p:cNvSpPr>
            <a:spLocks noGrp="1"/>
          </p:cNvSpPr>
          <p:nvPr>
            <p:ph type="sldNum" sz="quarter" idx="10"/>
          </p:nvPr>
        </p:nvSpPr>
        <p:spPr/>
        <p:txBody>
          <a:bodyPr/>
          <a:lstStyle/>
          <a:p>
            <a:fld id="{B2E0304E-2D28-4942-8AC9-59D7C4AAE838}" type="slidenum">
              <a:rPr lang="en-US" smtClean="0"/>
              <a:t>15</a:t>
            </a:fld>
            <a:endParaRPr lang="en-US"/>
          </a:p>
        </p:txBody>
      </p:sp>
    </p:spTree>
    <p:extLst>
      <p:ext uri="{BB962C8B-B14F-4D97-AF65-F5344CB8AC3E}">
        <p14:creationId xmlns:p14="http://schemas.microsoft.com/office/powerpoint/2010/main" val="20337247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8659">
              <a:spcBef>
                <a:spcPts val="68"/>
              </a:spcBef>
            </a:pPr>
            <a:r>
              <a:rPr lang="es-ES" sz="1200" b="1" spc="-3" dirty="0" smtClean="0">
                <a:solidFill>
                  <a:srgbClr val="0070C0"/>
                </a:solidFill>
                <a:latin typeface="Arial" panose="020B0604020202020204" pitchFamily="34" charset="0"/>
                <a:cs typeface="Arial" panose="020B0604020202020204" pitchFamily="34" charset="0"/>
              </a:rPr>
              <a:t>Protecciones</a:t>
            </a:r>
            <a:r>
              <a:rPr lang="es-ES" sz="1200" b="1" spc="-7" dirty="0" smtClean="0">
                <a:solidFill>
                  <a:srgbClr val="0070C0"/>
                </a:solidFill>
                <a:latin typeface="Arial" panose="020B0604020202020204" pitchFamily="34" charset="0"/>
                <a:cs typeface="Arial" panose="020B0604020202020204" pitchFamily="34" charset="0"/>
              </a:rPr>
              <a:t> </a:t>
            </a:r>
            <a:r>
              <a:rPr lang="es-ES" sz="1200" b="1" spc="-3" dirty="0" smtClean="0">
                <a:solidFill>
                  <a:srgbClr val="0070C0"/>
                </a:solidFill>
                <a:latin typeface="Arial" panose="020B0604020202020204" pitchFamily="34" charset="0"/>
                <a:cs typeface="Arial" panose="020B0604020202020204" pitchFamily="34" charset="0"/>
              </a:rPr>
              <a:t>Contra</a:t>
            </a:r>
            <a:r>
              <a:rPr lang="es-ES" sz="1200" b="1" dirty="0" smtClean="0">
                <a:solidFill>
                  <a:srgbClr val="0070C0"/>
                </a:solidFill>
                <a:latin typeface="Arial" panose="020B0604020202020204" pitchFamily="34" charset="0"/>
                <a:cs typeface="Arial" panose="020B0604020202020204" pitchFamily="34" charset="0"/>
              </a:rPr>
              <a:t> Electrocución.</a:t>
            </a:r>
          </a:p>
          <a:p>
            <a:pPr>
              <a:spcBef>
                <a:spcPts val="27"/>
              </a:spcBef>
            </a:pPr>
            <a:endParaRPr lang="es-ES" sz="1200" b="1" dirty="0" smtClean="0">
              <a:solidFill>
                <a:srgbClr val="0070C0"/>
              </a:solidFill>
              <a:latin typeface="Arial" panose="020B0604020202020204" pitchFamily="34" charset="0"/>
              <a:cs typeface="Arial" panose="020B0604020202020204" pitchFamily="34" charset="0"/>
            </a:endParaRPr>
          </a:p>
          <a:p>
            <a:pPr marL="7938" marR="3464" indent="-7938" algn="just">
              <a:lnSpc>
                <a:spcPct val="143500"/>
              </a:lnSpc>
              <a:spcBef>
                <a:spcPts val="3"/>
              </a:spcBef>
            </a:pPr>
            <a:r>
              <a:rPr lang="es-ES" sz="1200" b="1" spc="-7" dirty="0" smtClean="0">
                <a:solidFill>
                  <a:srgbClr val="0070C0"/>
                </a:solidFill>
                <a:latin typeface="Arial" panose="020B0604020202020204" pitchFamily="34" charset="0"/>
                <a:cs typeface="Arial" panose="020B0604020202020204" pitchFamily="34" charset="0"/>
              </a:rPr>
              <a:t>Se </a:t>
            </a:r>
            <a:r>
              <a:rPr lang="es-ES" sz="1200" b="1" dirty="0" smtClean="0">
                <a:solidFill>
                  <a:srgbClr val="0070C0"/>
                </a:solidFill>
                <a:latin typeface="Arial" panose="020B0604020202020204" pitchFamily="34" charset="0"/>
                <a:cs typeface="Arial" panose="020B0604020202020204" pitchFamily="34" charset="0"/>
              </a:rPr>
              <a:t>puede </a:t>
            </a:r>
            <a:r>
              <a:rPr lang="es-ES" sz="1200" b="1" spc="-7" dirty="0" smtClean="0">
                <a:solidFill>
                  <a:srgbClr val="0070C0"/>
                </a:solidFill>
                <a:latin typeface="Arial" panose="020B0604020202020204" pitchFamily="34" charset="0"/>
                <a:cs typeface="Arial" panose="020B0604020202020204" pitchFamily="34" charset="0"/>
              </a:rPr>
              <a:t>dar el </a:t>
            </a:r>
            <a:r>
              <a:rPr lang="es-ES" sz="1200" b="1" spc="-3" dirty="0" smtClean="0">
                <a:solidFill>
                  <a:srgbClr val="0070C0"/>
                </a:solidFill>
                <a:latin typeface="Arial" panose="020B0604020202020204" pitchFamily="34" charset="0"/>
                <a:cs typeface="Arial" panose="020B0604020202020204" pitchFamily="34" charset="0"/>
              </a:rPr>
              <a:t>caso </a:t>
            </a:r>
            <a:r>
              <a:rPr lang="es-ES" sz="1200" b="1" dirty="0" smtClean="0">
                <a:solidFill>
                  <a:srgbClr val="0070C0"/>
                </a:solidFill>
                <a:latin typeface="Arial" panose="020B0604020202020204" pitchFamily="34" charset="0"/>
                <a:cs typeface="Arial" panose="020B0604020202020204" pitchFamily="34" charset="0"/>
              </a:rPr>
              <a:t>de </a:t>
            </a:r>
            <a:r>
              <a:rPr lang="es-ES" sz="1200" b="1" spc="-7" dirty="0" smtClean="0">
                <a:solidFill>
                  <a:srgbClr val="0070C0"/>
                </a:solidFill>
                <a:latin typeface="Arial" panose="020B0604020202020204" pitchFamily="34" charset="0"/>
                <a:cs typeface="Arial" panose="020B0604020202020204" pitchFamily="34" charset="0"/>
              </a:rPr>
              <a:t>que </a:t>
            </a:r>
            <a:r>
              <a:rPr lang="es-ES" sz="1200" b="1" dirty="0" smtClean="0">
                <a:solidFill>
                  <a:srgbClr val="0070C0"/>
                </a:solidFill>
                <a:latin typeface="Arial" panose="020B0604020202020204" pitchFamily="34" charset="0"/>
                <a:cs typeface="Arial" panose="020B0604020202020204" pitchFamily="34" charset="0"/>
              </a:rPr>
              <a:t>una </a:t>
            </a:r>
            <a:r>
              <a:rPr lang="es-ES" sz="1200" b="1" spc="-3" dirty="0" smtClean="0">
                <a:solidFill>
                  <a:srgbClr val="0070C0"/>
                </a:solidFill>
                <a:latin typeface="Arial" panose="020B0604020202020204" pitchFamily="34" charset="0"/>
                <a:cs typeface="Arial" panose="020B0604020202020204" pitchFamily="34" charset="0"/>
              </a:rPr>
              <a:t>persona </a:t>
            </a:r>
            <a:r>
              <a:rPr lang="es-ES" sz="1200" b="1" dirty="0" smtClean="0">
                <a:solidFill>
                  <a:srgbClr val="0070C0"/>
                </a:solidFill>
                <a:latin typeface="Arial" panose="020B0604020202020204" pitchFamily="34" charset="0"/>
                <a:cs typeface="Arial" panose="020B0604020202020204" pitchFamily="34" charset="0"/>
              </a:rPr>
              <a:t>muera por contacto </a:t>
            </a:r>
            <a:r>
              <a:rPr lang="es-ES" sz="1200" b="1" spc="-3" dirty="0" smtClean="0">
                <a:solidFill>
                  <a:srgbClr val="0070C0"/>
                </a:solidFill>
                <a:latin typeface="Arial" panose="020B0604020202020204" pitchFamily="34" charset="0"/>
                <a:cs typeface="Arial" panose="020B0604020202020204" pitchFamily="34" charset="0"/>
              </a:rPr>
              <a:t>directo </a:t>
            </a:r>
            <a:r>
              <a:rPr lang="es-ES" sz="1200" b="1" dirty="0" smtClean="0">
                <a:solidFill>
                  <a:srgbClr val="0070C0"/>
                </a:solidFill>
                <a:latin typeface="Arial" panose="020B0604020202020204" pitchFamily="34" charset="0"/>
                <a:cs typeface="Arial" panose="020B0604020202020204" pitchFamily="34" charset="0"/>
              </a:rPr>
              <a:t>como </a:t>
            </a:r>
            <a:r>
              <a:rPr lang="es-ES" sz="1200" b="1" spc="-3" dirty="0" smtClean="0">
                <a:solidFill>
                  <a:srgbClr val="0070C0"/>
                </a:solidFill>
                <a:latin typeface="Arial" panose="020B0604020202020204" pitchFamily="34" charset="0"/>
                <a:cs typeface="Arial" panose="020B0604020202020204" pitchFamily="34" charset="0"/>
              </a:rPr>
              <a:t>indirecto </a:t>
            </a:r>
            <a:r>
              <a:rPr lang="es-ES" sz="1200" b="1" dirty="0" smtClean="0">
                <a:solidFill>
                  <a:srgbClr val="0070C0"/>
                </a:solidFill>
                <a:latin typeface="Arial" panose="020B0604020202020204" pitchFamily="34" charset="0"/>
                <a:cs typeface="Arial" panose="020B0604020202020204" pitchFamily="34" charset="0"/>
              </a:rPr>
              <a:t>con </a:t>
            </a:r>
            <a:r>
              <a:rPr lang="es-ES" sz="1200" b="1" spc="-7" dirty="0" smtClean="0">
                <a:solidFill>
                  <a:srgbClr val="0070C0"/>
                </a:solidFill>
                <a:latin typeface="Arial" panose="020B0604020202020204" pitchFamily="34" charset="0"/>
                <a:cs typeface="Arial" panose="020B0604020202020204" pitchFamily="34" charset="0"/>
              </a:rPr>
              <a:t>el </a:t>
            </a:r>
            <a:r>
              <a:rPr lang="es-ES" sz="1200" b="1" spc="-3" dirty="0" smtClean="0">
                <a:solidFill>
                  <a:srgbClr val="0070C0"/>
                </a:solidFill>
                <a:latin typeface="Arial" panose="020B0604020202020204" pitchFamily="34" charset="0"/>
                <a:cs typeface="Arial" panose="020B0604020202020204" pitchFamily="34" charset="0"/>
              </a:rPr>
              <a:t> sistema eléctrico, </a:t>
            </a:r>
            <a:r>
              <a:rPr lang="es-ES" sz="1200" b="1" dirty="0" smtClean="0">
                <a:solidFill>
                  <a:srgbClr val="0070C0"/>
                </a:solidFill>
                <a:latin typeface="Arial" panose="020B0604020202020204" pitchFamily="34" charset="0"/>
                <a:cs typeface="Arial" panose="020B0604020202020204" pitchFamily="34" charset="0"/>
              </a:rPr>
              <a:t>con </a:t>
            </a:r>
            <a:r>
              <a:rPr lang="es-ES" sz="1200" b="1" spc="-3" dirty="0" smtClean="0">
                <a:solidFill>
                  <a:srgbClr val="0070C0"/>
                </a:solidFill>
                <a:latin typeface="Arial" panose="020B0604020202020204" pitchFamily="34" charset="0"/>
                <a:cs typeface="Arial" panose="020B0604020202020204" pitchFamily="34" charset="0"/>
              </a:rPr>
              <a:t>esta </a:t>
            </a:r>
            <a:r>
              <a:rPr lang="es-ES" sz="1200" b="1" dirty="0" smtClean="0">
                <a:solidFill>
                  <a:srgbClr val="0070C0"/>
                </a:solidFill>
                <a:latin typeface="Arial" panose="020B0604020202020204" pitchFamily="34" charset="0"/>
                <a:cs typeface="Arial" panose="020B0604020202020204" pitchFamily="34" charset="0"/>
              </a:rPr>
              <a:t>protección </a:t>
            </a:r>
            <a:r>
              <a:rPr lang="es-ES" sz="1200" b="1" spc="-7" dirty="0" smtClean="0">
                <a:solidFill>
                  <a:srgbClr val="0070C0"/>
                </a:solidFill>
                <a:latin typeface="Arial" panose="020B0604020202020204" pitchFamily="34" charset="0"/>
                <a:cs typeface="Arial" panose="020B0604020202020204" pitchFamily="34" charset="0"/>
              </a:rPr>
              <a:t>se </a:t>
            </a:r>
            <a:r>
              <a:rPr lang="es-ES" sz="1200" b="1" spc="-3" dirty="0" smtClean="0">
                <a:solidFill>
                  <a:srgbClr val="0070C0"/>
                </a:solidFill>
                <a:latin typeface="Arial" panose="020B0604020202020204" pitchFamily="34" charset="0"/>
                <a:cs typeface="Arial" panose="020B0604020202020204" pitchFamily="34" charset="0"/>
              </a:rPr>
              <a:t>busca prevenir </a:t>
            </a:r>
            <a:r>
              <a:rPr lang="es-ES" sz="1200" b="1" dirty="0" smtClean="0">
                <a:solidFill>
                  <a:srgbClr val="0070C0"/>
                </a:solidFill>
                <a:latin typeface="Arial" panose="020B0604020202020204" pitchFamily="34" charset="0"/>
                <a:cs typeface="Arial" panose="020B0604020202020204" pitchFamily="34" charset="0"/>
              </a:rPr>
              <a:t>que una </a:t>
            </a:r>
            <a:r>
              <a:rPr lang="es-ES" sz="1200" b="1" spc="-3" dirty="0" smtClean="0">
                <a:solidFill>
                  <a:srgbClr val="0070C0"/>
                </a:solidFill>
                <a:latin typeface="Arial" panose="020B0604020202020204" pitchFamily="34" charset="0"/>
                <a:cs typeface="Arial" panose="020B0604020202020204" pitchFamily="34" charset="0"/>
              </a:rPr>
              <a:t>persona </a:t>
            </a:r>
            <a:r>
              <a:rPr lang="es-ES" sz="1200" b="1" dirty="0" smtClean="0">
                <a:solidFill>
                  <a:srgbClr val="0070C0"/>
                </a:solidFill>
                <a:latin typeface="Arial" panose="020B0604020202020204" pitchFamily="34" charset="0"/>
                <a:cs typeface="Arial" panose="020B0604020202020204" pitchFamily="34" charset="0"/>
              </a:rPr>
              <a:t>quede </a:t>
            </a:r>
            <a:r>
              <a:rPr lang="es-ES" sz="1200" b="1" spc="-7" dirty="0" smtClean="0">
                <a:solidFill>
                  <a:srgbClr val="0070C0"/>
                </a:solidFill>
                <a:latin typeface="Arial" panose="020B0604020202020204" pitchFamily="34" charset="0"/>
                <a:cs typeface="Arial" panose="020B0604020202020204" pitchFamily="34" charset="0"/>
              </a:rPr>
              <a:t>sometida </a:t>
            </a:r>
            <a:r>
              <a:rPr lang="es-ES" sz="1200" b="1" dirty="0" smtClean="0">
                <a:solidFill>
                  <a:srgbClr val="0070C0"/>
                </a:solidFill>
                <a:latin typeface="Arial" panose="020B0604020202020204" pitchFamily="34" charset="0"/>
                <a:cs typeface="Arial" panose="020B0604020202020204" pitchFamily="34" charset="0"/>
              </a:rPr>
              <a:t>a una </a:t>
            </a:r>
            <a:r>
              <a:rPr lang="es-ES" sz="1200" b="1" spc="3" dirty="0" smtClean="0">
                <a:solidFill>
                  <a:srgbClr val="0070C0"/>
                </a:solidFill>
                <a:latin typeface="Arial" panose="020B0604020202020204" pitchFamily="34" charset="0"/>
                <a:cs typeface="Arial" panose="020B0604020202020204" pitchFamily="34" charset="0"/>
              </a:rPr>
              <a:t> </a:t>
            </a:r>
            <a:r>
              <a:rPr lang="es-ES" sz="1200" b="1" dirty="0" smtClean="0">
                <a:solidFill>
                  <a:srgbClr val="0070C0"/>
                </a:solidFill>
                <a:latin typeface="Arial" panose="020B0604020202020204" pitchFamily="34" charset="0"/>
                <a:cs typeface="Arial" panose="020B0604020202020204" pitchFamily="34" charset="0"/>
              </a:rPr>
              <a:t>tensión por un </a:t>
            </a:r>
            <a:r>
              <a:rPr lang="es-ES" sz="1200" b="1" spc="-3" dirty="0" smtClean="0">
                <a:solidFill>
                  <a:srgbClr val="0070C0"/>
                </a:solidFill>
                <a:latin typeface="Arial" panose="020B0604020202020204" pitchFamily="34" charset="0"/>
                <a:cs typeface="Arial" panose="020B0604020202020204" pitchFamily="34" charset="0"/>
              </a:rPr>
              <a:t>tiempo </a:t>
            </a:r>
            <a:r>
              <a:rPr lang="es-ES" sz="1200" b="1" dirty="0" smtClean="0">
                <a:solidFill>
                  <a:srgbClr val="0070C0"/>
                </a:solidFill>
                <a:latin typeface="Arial" panose="020B0604020202020204" pitchFamily="34" charset="0"/>
                <a:cs typeface="Arial" panose="020B0604020202020204" pitchFamily="34" charset="0"/>
              </a:rPr>
              <a:t>que </a:t>
            </a:r>
            <a:r>
              <a:rPr lang="es-ES" sz="1200" b="1" spc="-3" dirty="0" smtClean="0">
                <a:solidFill>
                  <a:srgbClr val="0070C0"/>
                </a:solidFill>
                <a:latin typeface="Arial" panose="020B0604020202020204" pitchFamily="34" charset="0"/>
                <a:cs typeface="Arial" panose="020B0604020202020204" pitchFamily="34" charset="0"/>
              </a:rPr>
              <a:t>ocasione daño </a:t>
            </a:r>
            <a:r>
              <a:rPr lang="es-ES" sz="1200" b="1" dirty="0" smtClean="0">
                <a:solidFill>
                  <a:srgbClr val="0070C0"/>
                </a:solidFill>
                <a:latin typeface="Arial" panose="020B0604020202020204" pitchFamily="34" charset="0"/>
                <a:cs typeface="Arial" panose="020B0604020202020204" pitchFamily="34" charset="0"/>
              </a:rPr>
              <a:t>en </a:t>
            </a:r>
            <a:r>
              <a:rPr lang="es-ES" sz="1200" b="1" spc="-7" dirty="0" smtClean="0">
                <a:solidFill>
                  <a:srgbClr val="0070C0"/>
                </a:solidFill>
                <a:latin typeface="Arial" panose="020B0604020202020204" pitchFamily="34" charset="0"/>
                <a:cs typeface="Arial" panose="020B0604020202020204" pitchFamily="34" charset="0"/>
              </a:rPr>
              <a:t>su </a:t>
            </a:r>
            <a:r>
              <a:rPr lang="es-ES" sz="1200" b="1" spc="-3" dirty="0" smtClean="0">
                <a:solidFill>
                  <a:srgbClr val="0070C0"/>
                </a:solidFill>
                <a:latin typeface="Arial" panose="020B0604020202020204" pitchFamily="34" charset="0"/>
                <a:cs typeface="Arial" panose="020B0604020202020204" pitchFamily="34" charset="0"/>
              </a:rPr>
              <a:t>organismo. </a:t>
            </a:r>
          </a:p>
          <a:p>
            <a:pPr marL="7938" marR="3464" indent="-7938" algn="just">
              <a:lnSpc>
                <a:spcPct val="143500"/>
              </a:lnSpc>
              <a:spcBef>
                <a:spcPts val="3"/>
              </a:spcBef>
            </a:pPr>
            <a:endParaRPr lang="es-ES" sz="1200" b="1" spc="-3" dirty="0" smtClean="0">
              <a:solidFill>
                <a:srgbClr val="0070C0"/>
              </a:solidFill>
              <a:latin typeface="Arial" panose="020B0604020202020204" pitchFamily="34" charset="0"/>
              <a:cs typeface="Arial" panose="020B0604020202020204" pitchFamily="34" charset="0"/>
            </a:endParaRPr>
          </a:p>
          <a:p>
            <a:pPr marL="7938" marR="3464" indent="-7938" algn="just">
              <a:lnSpc>
                <a:spcPct val="143500"/>
              </a:lnSpc>
              <a:spcBef>
                <a:spcPts val="3"/>
              </a:spcBef>
            </a:pPr>
            <a:r>
              <a:rPr lang="es-ES" sz="1200" b="1" dirty="0" smtClean="0">
                <a:solidFill>
                  <a:srgbClr val="0070C0"/>
                </a:solidFill>
                <a:latin typeface="Arial" panose="020B0604020202020204" pitchFamily="34" charset="0"/>
                <a:cs typeface="Arial" panose="020B0604020202020204" pitchFamily="34" charset="0"/>
              </a:rPr>
              <a:t>El </a:t>
            </a:r>
            <a:r>
              <a:rPr lang="es-ES" sz="1200" b="1" spc="-3" dirty="0" smtClean="0">
                <a:solidFill>
                  <a:srgbClr val="0070C0"/>
                </a:solidFill>
                <a:latin typeface="Arial" panose="020B0604020202020204" pitchFamily="34" charset="0"/>
                <a:cs typeface="Arial" panose="020B0604020202020204" pitchFamily="34" charset="0"/>
              </a:rPr>
              <a:t>contacto directo </a:t>
            </a:r>
            <a:r>
              <a:rPr lang="es-ES" sz="1200" b="1" spc="-7" dirty="0" smtClean="0">
                <a:solidFill>
                  <a:srgbClr val="0070C0"/>
                </a:solidFill>
                <a:latin typeface="Arial" panose="020B0604020202020204" pitchFamily="34" charset="0"/>
                <a:cs typeface="Arial" panose="020B0604020202020204" pitchFamily="34" charset="0"/>
              </a:rPr>
              <a:t>es </a:t>
            </a:r>
            <a:r>
              <a:rPr lang="es-ES" sz="1200" b="1" dirty="0" smtClean="0">
                <a:solidFill>
                  <a:srgbClr val="0070C0"/>
                </a:solidFill>
                <a:latin typeface="Arial" panose="020B0604020202020204" pitchFamily="34" charset="0"/>
                <a:cs typeface="Arial" panose="020B0604020202020204" pitchFamily="34" charset="0"/>
              </a:rPr>
              <a:t>cuando una </a:t>
            </a:r>
            <a:r>
              <a:rPr lang="es-ES" sz="1200" b="1" spc="3" dirty="0" smtClean="0">
                <a:solidFill>
                  <a:srgbClr val="0070C0"/>
                </a:solidFill>
                <a:latin typeface="Arial" panose="020B0604020202020204" pitchFamily="34" charset="0"/>
                <a:cs typeface="Arial" panose="020B0604020202020204" pitchFamily="34" charset="0"/>
              </a:rPr>
              <a:t> </a:t>
            </a:r>
            <a:r>
              <a:rPr lang="es-ES" sz="1200" b="1" spc="-3" dirty="0" smtClean="0">
                <a:solidFill>
                  <a:srgbClr val="0070C0"/>
                </a:solidFill>
                <a:latin typeface="Arial" panose="020B0604020202020204" pitchFamily="34" charset="0"/>
                <a:cs typeface="Arial" panose="020B0604020202020204" pitchFamily="34" charset="0"/>
              </a:rPr>
              <a:t>persona</a:t>
            </a:r>
            <a:r>
              <a:rPr lang="es-ES" sz="1200" b="1" spc="3" dirty="0" smtClean="0">
                <a:solidFill>
                  <a:srgbClr val="0070C0"/>
                </a:solidFill>
                <a:latin typeface="Arial" panose="020B0604020202020204" pitchFamily="34" charset="0"/>
                <a:cs typeface="Arial" panose="020B0604020202020204" pitchFamily="34" charset="0"/>
              </a:rPr>
              <a:t> </a:t>
            </a:r>
            <a:r>
              <a:rPr lang="es-ES" sz="1200" b="1" dirty="0" smtClean="0">
                <a:solidFill>
                  <a:srgbClr val="0070C0"/>
                </a:solidFill>
                <a:latin typeface="Arial" panose="020B0604020202020204" pitchFamily="34" charset="0"/>
                <a:cs typeface="Arial" panose="020B0604020202020204" pitchFamily="34" charset="0"/>
              </a:rPr>
              <a:t>toca</a:t>
            </a:r>
            <a:r>
              <a:rPr lang="es-ES" sz="1200" b="1" spc="3" dirty="0" smtClean="0">
                <a:solidFill>
                  <a:srgbClr val="0070C0"/>
                </a:solidFill>
                <a:latin typeface="Arial" panose="020B0604020202020204" pitchFamily="34" charset="0"/>
                <a:cs typeface="Arial" panose="020B0604020202020204" pitchFamily="34" charset="0"/>
              </a:rPr>
              <a:t> </a:t>
            </a:r>
            <a:r>
              <a:rPr lang="es-ES" sz="1200" b="1" spc="-7" dirty="0" smtClean="0">
                <a:solidFill>
                  <a:srgbClr val="0070C0"/>
                </a:solidFill>
                <a:latin typeface="Arial" panose="020B0604020202020204" pitchFamily="34" charset="0"/>
                <a:cs typeface="Arial" panose="020B0604020202020204" pitchFamily="34" charset="0"/>
              </a:rPr>
              <a:t>una</a:t>
            </a:r>
            <a:r>
              <a:rPr lang="es-ES" sz="1200" b="1" spc="3" dirty="0" smtClean="0">
                <a:solidFill>
                  <a:srgbClr val="0070C0"/>
                </a:solidFill>
                <a:latin typeface="Arial" panose="020B0604020202020204" pitchFamily="34" charset="0"/>
                <a:cs typeface="Arial" panose="020B0604020202020204" pitchFamily="34" charset="0"/>
              </a:rPr>
              <a:t> </a:t>
            </a:r>
            <a:r>
              <a:rPr lang="es-ES" sz="1200" b="1" spc="-3" dirty="0" smtClean="0">
                <a:solidFill>
                  <a:srgbClr val="0070C0"/>
                </a:solidFill>
                <a:latin typeface="Arial" panose="020B0604020202020204" pitchFamily="34" charset="0"/>
                <a:cs typeface="Arial" panose="020B0604020202020204" pitchFamily="34" charset="0"/>
              </a:rPr>
              <a:t>parte</a:t>
            </a:r>
            <a:r>
              <a:rPr lang="es-ES" sz="1200" b="1" spc="3" dirty="0" smtClean="0">
                <a:solidFill>
                  <a:srgbClr val="0070C0"/>
                </a:solidFill>
                <a:latin typeface="Arial" panose="020B0604020202020204" pitchFamily="34" charset="0"/>
                <a:cs typeface="Arial" panose="020B0604020202020204" pitchFamily="34" charset="0"/>
              </a:rPr>
              <a:t> </a:t>
            </a:r>
            <a:r>
              <a:rPr lang="es-ES" sz="1200" b="1" spc="-3" dirty="0" smtClean="0">
                <a:solidFill>
                  <a:srgbClr val="0070C0"/>
                </a:solidFill>
                <a:latin typeface="Arial" panose="020B0604020202020204" pitchFamily="34" charset="0"/>
                <a:cs typeface="Arial" panose="020B0604020202020204" pitchFamily="34" charset="0"/>
              </a:rPr>
              <a:t>energizada</a:t>
            </a:r>
            <a:r>
              <a:rPr lang="es-ES" sz="1200" b="1" spc="3" dirty="0" smtClean="0">
                <a:solidFill>
                  <a:srgbClr val="0070C0"/>
                </a:solidFill>
                <a:latin typeface="Arial" panose="020B0604020202020204" pitchFamily="34" charset="0"/>
                <a:cs typeface="Arial" panose="020B0604020202020204" pitchFamily="34" charset="0"/>
              </a:rPr>
              <a:t> </a:t>
            </a:r>
            <a:r>
              <a:rPr lang="es-ES" sz="1200" b="1" dirty="0" smtClean="0">
                <a:solidFill>
                  <a:srgbClr val="0070C0"/>
                </a:solidFill>
                <a:latin typeface="Arial" panose="020B0604020202020204" pitchFamily="34" charset="0"/>
                <a:cs typeface="Arial" panose="020B0604020202020204" pitchFamily="34" charset="0"/>
              </a:rPr>
              <a:t>del </a:t>
            </a:r>
            <a:r>
              <a:rPr lang="es-ES" sz="1200" b="1" spc="-7" dirty="0" smtClean="0">
                <a:solidFill>
                  <a:srgbClr val="0070C0"/>
                </a:solidFill>
                <a:latin typeface="Arial" panose="020B0604020202020204" pitchFamily="34" charset="0"/>
                <a:cs typeface="Arial" panose="020B0604020202020204" pitchFamily="34" charset="0"/>
              </a:rPr>
              <a:t>sistema</a:t>
            </a:r>
            <a:r>
              <a:rPr lang="es-ES" sz="1200" b="1" spc="3" dirty="0" smtClean="0">
                <a:solidFill>
                  <a:srgbClr val="0070C0"/>
                </a:solidFill>
                <a:latin typeface="Arial" panose="020B0604020202020204" pitchFamily="34" charset="0"/>
                <a:cs typeface="Arial" panose="020B0604020202020204" pitchFamily="34" charset="0"/>
              </a:rPr>
              <a:t> </a:t>
            </a:r>
            <a:r>
              <a:rPr lang="es-ES" sz="1200" b="1" dirty="0" smtClean="0">
                <a:solidFill>
                  <a:srgbClr val="0070C0"/>
                </a:solidFill>
                <a:latin typeface="Arial" panose="020B0604020202020204" pitchFamily="34" charset="0"/>
                <a:cs typeface="Arial" panose="020B0604020202020204" pitchFamily="34" charset="0"/>
              </a:rPr>
              <a:t>eléctrico.</a:t>
            </a:r>
          </a:p>
          <a:p>
            <a:pPr marL="7938" marR="3464" indent="-7938" algn="just">
              <a:lnSpc>
                <a:spcPct val="143500"/>
              </a:lnSpc>
              <a:spcBef>
                <a:spcPts val="3"/>
              </a:spcBef>
            </a:pPr>
            <a:endParaRPr lang="es-ES" sz="1200" b="1" dirty="0" smtClean="0">
              <a:solidFill>
                <a:srgbClr val="0070C0"/>
              </a:solidFill>
              <a:latin typeface="Arial" panose="020B0604020202020204" pitchFamily="34" charset="0"/>
              <a:cs typeface="Arial" panose="020B0604020202020204" pitchFamily="34" charset="0"/>
            </a:endParaRPr>
          </a:p>
          <a:p>
            <a:pPr marL="7938" marR="3464" indent="-7938" algn="just">
              <a:lnSpc>
                <a:spcPct val="143500"/>
              </a:lnSpc>
              <a:spcBef>
                <a:spcPts val="3"/>
              </a:spcBef>
            </a:pPr>
            <a:r>
              <a:rPr lang="es-ES" sz="1200" b="1" dirty="0" smtClean="0">
                <a:solidFill>
                  <a:srgbClr val="0070C0"/>
                </a:solidFill>
                <a:latin typeface="Arial" panose="020B0604020202020204" pitchFamily="34" charset="0"/>
                <a:cs typeface="Arial" panose="020B0604020202020204" pitchFamily="34" charset="0"/>
              </a:rPr>
              <a:t>El </a:t>
            </a:r>
            <a:r>
              <a:rPr lang="es-ES" sz="1200" b="1" spc="-3" dirty="0" smtClean="0">
                <a:solidFill>
                  <a:srgbClr val="0070C0"/>
                </a:solidFill>
                <a:latin typeface="Arial" panose="020B0604020202020204" pitchFamily="34" charset="0"/>
                <a:cs typeface="Arial" panose="020B0604020202020204" pitchFamily="34" charset="0"/>
              </a:rPr>
              <a:t>contacto indirecto </a:t>
            </a:r>
            <a:r>
              <a:rPr lang="es-ES" sz="1200" b="1" dirty="0" smtClean="0">
                <a:solidFill>
                  <a:srgbClr val="0070C0"/>
                </a:solidFill>
                <a:latin typeface="Arial" panose="020B0604020202020204" pitchFamily="34" charset="0"/>
                <a:cs typeface="Arial" panose="020B0604020202020204" pitchFamily="34" charset="0"/>
              </a:rPr>
              <a:t>es cuando </a:t>
            </a:r>
            <a:r>
              <a:rPr lang="es-ES" sz="1200" b="1" spc="-7" dirty="0" smtClean="0">
                <a:solidFill>
                  <a:srgbClr val="0070C0"/>
                </a:solidFill>
                <a:latin typeface="Arial" panose="020B0604020202020204" pitchFamily="34" charset="0"/>
                <a:cs typeface="Arial" panose="020B0604020202020204" pitchFamily="34" charset="0"/>
              </a:rPr>
              <a:t>se </a:t>
            </a:r>
            <a:r>
              <a:rPr lang="es-ES" sz="1200" b="1" dirty="0" smtClean="0">
                <a:solidFill>
                  <a:srgbClr val="0070C0"/>
                </a:solidFill>
                <a:latin typeface="Arial" panose="020B0604020202020204" pitchFamily="34" charset="0"/>
                <a:cs typeface="Arial" panose="020B0604020202020204" pitchFamily="34" charset="0"/>
              </a:rPr>
              <a:t>tocan partes </a:t>
            </a:r>
            <a:r>
              <a:rPr lang="es-ES" sz="1200" b="1" spc="-3" dirty="0" smtClean="0">
                <a:solidFill>
                  <a:srgbClr val="0070C0"/>
                </a:solidFill>
                <a:latin typeface="Arial" panose="020B0604020202020204" pitchFamily="34" charset="0"/>
                <a:cs typeface="Arial" panose="020B0604020202020204" pitchFamily="34" charset="0"/>
              </a:rPr>
              <a:t>conductoras </a:t>
            </a:r>
            <a:r>
              <a:rPr lang="es-ES" sz="1200" b="1" dirty="0" smtClean="0">
                <a:solidFill>
                  <a:srgbClr val="0070C0"/>
                </a:solidFill>
                <a:latin typeface="Arial" panose="020B0604020202020204" pitchFamily="34" charset="0"/>
                <a:cs typeface="Arial" panose="020B0604020202020204" pitchFamily="34" charset="0"/>
              </a:rPr>
              <a:t>como la </a:t>
            </a:r>
            <a:r>
              <a:rPr lang="es-ES" sz="1200" b="1" spc="-3" dirty="0" smtClean="0">
                <a:solidFill>
                  <a:srgbClr val="0070C0"/>
                </a:solidFill>
                <a:latin typeface="Arial" panose="020B0604020202020204" pitchFamily="34" charset="0"/>
                <a:cs typeface="Arial" panose="020B0604020202020204" pitchFamily="34" charset="0"/>
              </a:rPr>
              <a:t>carcasa metálica </a:t>
            </a:r>
            <a:r>
              <a:rPr lang="es-ES" sz="1200" b="1" spc="-10" dirty="0" smtClean="0">
                <a:solidFill>
                  <a:srgbClr val="0070C0"/>
                </a:solidFill>
                <a:latin typeface="Arial" panose="020B0604020202020204" pitchFamily="34" charset="0"/>
                <a:cs typeface="Arial" panose="020B0604020202020204" pitchFamily="34" charset="0"/>
              </a:rPr>
              <a:t>de </a:t>
            </a:r>
            <a:r>
              <a:rPr lang="es-ES" sz="1200" b="1" spc="-7" dirty="0" smtClean="0">
                <a:solidFill>
                  <a:srgbClr val="0070C0"/>
                </a:solidFill>
                <a:latin typeface="Arial" panose="020B0604020202020204" pitchFamily="34" charset="0"/>
                <a:cs typeface="Arial" panose="020B0604020202020204" pitchFamily="34" charset="0"/>
              </a:rPr>
              <a:t> </a:t>
            </a:r>
            <a:r>
              <a:rPr lang="es-ES" sz="1200" b="1" dirty="0" smtClean="0">
                <a:solidFill>
                  <a:srgbClr val="0070C0"/>
                </a:solidFill>
                <a:latin typeface="Arial" panose="020B0604020202020204" pitchFamily="34" charset="0"/>
                <a:cs typeface="Arial" panose="020B0604020202020204" pitchFamily="34" charset="0"/>
              </a:rPr>
              <a:t>cualquier </a:t>
            </a:r>
            <a:r>
              <a:rPr lang="es-ES" sz="1200" b="1" spc="-3" dirty="0" smtClean="0">
                <a:solidFill>
                  <a:srgbClr val="0070C0"/>
                </a:solidFill>
                <a:latin typeface="Arial" panose="020B0604020202020204" pitchFamily="34" charset="0"/>
                <a:cs typeface="Arial" panose="020B0604020202020204" pitchFamily="34" charset="0"/>
              </a:rPr>
              <a:t>equipo eléctrico, estos </a:t>
            </a:r>
            <a:r>
              <a:rPr lang="es-ES" sz="1200" b="1" dirty="0" smtClean="0">
                <a:solidFill>
                  <a:srgbClr val="0070C0"/>
                </a:solidFill>
                <a:latin typeface="Arial" panose="020B0604020202020204" pitchFamily="34" charset="0"/>
                <a:cs typeface="Arial" panose="020B0604020202020204" pitchFamily="34" charset="0"/>
              </a:rPr>
              <a:t>no</a:t>
            </a:r>
            <a:r>
              <a:rPr lang="es-ES" sz="1200" b="1" spc="3" dirty="0" smtClean="0">
                <a:solidFill>
                  <a:srgbClr val="0070C0"/>
                </a:solidFill>
                <a:latin typeface="Arial" panose="020B0604020202020204" pitchFamily="34" charset="0"/>
                <a:cs typeface="Arial" panose="020B0604020202020204" pitchFamily="34" charset="0"/>
              </a:rPr>
              <a:t> </a:t>
            </a:r>
            <a:r>
              <a:rPr lang="es-ES" sz="1200" b="1" spc="-3" dirty="0" smtClean="0">
                <a:solidFill>
                  <a:srgbClr val="0070C0"/>
                </a:solidFill>
                <a:latin typeface="Arial" panose="020B0604020202020204" pitchFamily="34" charset="0"/>
                <a:cs typeface="Arial" panose="020B0604020202020204" pitchFamily="34" charset="0"/>
              </a:rPr>
              <a:t>deberían</a:t>
            </a:r>
            <a:r>
              <a:rPr lang="es-ES" sz="1200" b="1" dirty="0" smtClean="0">
                <a:solidFill>
                  <a:srgbClr val="0070C0"/>
                </a:solidFill>
                <a:latin typeface="Arial" panose="020B0604020202020204" pitchFamily="34" charset="0"/>
                <a:cs typeface="Arial" panose="020B0604020202020204" pitchFamily="34" charset="0"/>
              </a:rPr>
              <a:t> </a:t>
            </a:r>
            <a:r>
              <a:rPr lang="es-ES" sz="1200" b="1" spc="-3" dirty="0" smtClean="0">
                <a:solidFill>
                  <a:srgbClr val="0070C0"/>
                </a:solidFill>
                <a:latin typeface="Arial" panose="020B0604020202020204" pitchFamily="34" charset="0"/>
                <a:cs typeface="Arial" panose="020B0604020202020204" pitchFamily="34" charset="0"/>
              </a:rPr>
              <a:t>presentar energía</a:t>
            </a:r>
            <a:r>
              <a:rPr lang="es-ES" sz="1200" b="1" spc="198" dirty="0" smtClean="0">
                <a:solidFill>
                  <a:srgbClr val="0070C0"/>
                </a:solidFill>
                <a:latin typeface="Arial" panose="020B0604020202020204" pitchFamily="34" charset="0"/>
                <a:cs typeface="Arial" panose="020B0604020202020204" pitchFamily="34" charset="0"/>
              </a:rPr>
              <a:t> </a:t>
            </a:r>
            <a:r>
              <a:rPr lang="es-ES" sz="1200" b="1" spc="-3" dirty="0" smtClean="0">
                <a:solidFill>
                  <a:srgbClr val="0070C0"/>
                </a:solidFill>
                <a:latin typeface="Arial" panose="020B0604020202020204" pitchFamily="34" charset="0"/>
                <a:cs typeface="Arial" panose="020B0604020202020204" pitchFamily="34" charset="0"/>
              </a:rPr>
              <a:t>pero ocurre</a:t>
            </a:r>
            <a:r>
              <a:rPr lang="es-ES" sz="1200" b="1" spc="198" dirty="0" smtClean="0">
                <a:solidFill>
                  <a:srgbClr val="0070C0"/>
                </a:solidFill>
                <a:latin typeface="Arial" panose="020B0604020202020204" pitchFamily="34" charset="0"/>
                <a:cs typeface="Arial" panose="020B0604020202020204" pitchFamily="34" charset="0"/>
              </a:rPr>
              <a:t> </a:t>
            </a:r>
            <a:r>
              <a:rPr lang="es-ES" sz="1200" b="1" dirty="0" smtClean="0">
                <a:solidFill>
                  <a:srgbClr val="0070C0"/>
                </a:solidFill>
                <a:latin typeface="Arial" panose="020B0604020202020204" pitchFamily="34" charset="0"/>
                <a:cs typeface="Arial" panose="020B0604020202020204" pitchFamily="34" charset="0"/>
              </a:rPr>
              <a:t>la </a:t>
            </a:r>
            <a:r>
              <a:rPr lang="es-ES" sz="1200" b="1" spc="-3" dirty="0" smtClean="0">
                <a:solidFill>
                  <a:srgbClr val="0070C0"/>
                </a:solidFill>
                <a:latin typeface="Arial" panose="020B0604020202020204" pitchFamily="34" charset="0"/>
                <a:cs typeface="Arial" panose="020B0604020202020204" pitchFamily="34" charset="0"/>
              </a:rPr>
              <a:t>posibilidad </a:t>
            </a:r>
            <a:r>
              <a:rPr lang="es-ES" sz="1200" b="1" dirty="0" smtClean="0">
                <a:solidFill>
                  <a:srgbClr val="0070C0"/>
                </a:solidFill>
                <a:latin typeface="Arial" panose="020B0604020202020204" pitchFamily="34" charset="0"/>
                <a:cs typeface="Arial" panose="020B0604020202020204" pitchFamily="34" charset="0"/>
              </a:rPr>
              <a:t>de </a:t>
            </a:r>
            <a:r>
              <a:rPr lang="es-ES" sz="1200" b="1" spc="3" dirty="0" smtClean="0">
                <a:solidFill>
                  <a:srgbClr val="0070C0"/>
                </a:solidFill>
                <a:latin typeface="Arial" panose="020B0604020202020204" pitchFamily="34" charset="0"/>
                <a:cs typeface="Arial" panose="020B0604020202020204" pitchFamily="34" charset="0"/>
              </a:rPr>
              <a:t> </a:t>
            </a:r>
            <a:r>
              <a:rPr lang="es-ES" sz="1200" b="1" spc="-3" dirty="0" smtClean="0">
                <a:solidFill>
                  <a:srgbClr val="0070C0"/>
                </a:solidFill>
                <a:latin typeface="Arial" panose="020B0604020202020204" pitchFamily="34" charset="0"/>
                <a:cs typeface="Arial" panose="020B0604020202020204" pitchFamily="34" charset="0"/>
              </a:rPr>
              <a:t>alguna</a:t>
            </a:r>
            <a:r>
              <a:rPr lang="es-ES" sz="1200" b="1" spc="3" dirty="0" smtClean="0">
                <a:solidFill>
                  <a:srgbClr val="0070C0"/>
                </a:solidFill>
                <a:latin typeface="Arial" panose="020B0604020202020204" pitchFamily="34" charset="0"/>
                <a:cs typeface="Arial" panose="020B0604020202020204" pitchFamily="34" charset="0"/>
              </a:rPr>
              <a:t> </a:t>
            </a:r>
            <a:r>
              <a:rPr lang="es-ES" sz="1200" b="1" dirty="0" smtClean="0">
                <a:solidFill>
                  <a:srgbClr val="0070C0"/>
                </a:solidFill>
                <a:latin typeface="Arial" panose="020B0604020202020204" pitchFamily="34" charset="0"/>
                <a:cs typeface="Arial" panose="020B0604020202020204" pitchFamily="34" charset="0"/>
              </a:rPr>
              <a:t>falla</a:t>
            </a:r>
            <a:r>
              <a:rPr lang="es-ES" sz="1200" b="1" spc="-7" dirty="0" smtClean="0">
                <a:solidFill>
                  <a:srgbClr val="0070C0"/>
                </a:solidFill>
                <a:latin typeface="Arial" panose="020B0604020202020204" pitchFamily="34" charset="0"/>
                <a:cs typeface="Arial" panose="020B0604020202020204" pitchFamily="34" charset="0"/>
              </a:rPr>
              <a:t> </a:t>
            </a:r>
            <a:r>
              <a:rPr lang="es-ES" sz="1200" b="1" spc="-3" dirty="0" smtClean="0">
                <a:solidFill>
                  <a:srgbClr val="0070C0"/>
                </a:solidFill>
                <a:latin typeface="Arial" panose="020B0604020202020204" pitchFamily="34" charset="0"/>
                <a:cs typeface="Arial" panose="020B0604020202020204" pitchFamily="34" charset="0"/>
              </a:rPr>
              <a:t>eléctrica</a:t>
            </a:r>
            <a:r>
              <a:rPr lang="es-ES" sz="1200" b="1" spc="-7" dirty="0" smtClean="0">
                <a:solidFill>
                  <a:srgbClr val="0070C0"/>
                </a:solidFill>
                <a:latin typeface="Arial" panose="020B0604020202020204" pitchFamily="34" charset="0"/>
                <a:cs typeface="Arial" panose="020B0604020202020204" pitchFamily="34" charset="0"/>
              </a:rPr>
              <a:t> </a:t>
            </a:r>
            <a:r>
              <a:rPr lang="es-ES" sz="1200" b="1" dirty="0" smtClean="0">
                <a:solidFill>
                  <a:srgbClr val="0070C0"/>
                </a:solidFill>
                <a:latin typeface="Arial" panose="020B0604020202020204" pitchFamily="34" charset="0"/>
                <a:cs typeface="Arial" panose="020B0604020202020204" pitchFamily="34" charset="0"/>
              </a:rPr>
              <a:t>como</a:t>
            </a:r>
            <a:r>
              <a:rPr lang="es-ES" sz="1200" b="1" spc="3" dirty="0" smtClean="0">
                <a:solidFill>
                  <a:srgbClr val="0070C0"/>
                </a:solidFill>
                <a:latin typeface="Arial" panose="020B0604020202020204" pitchFamily="34" charset="0"/>
                <a:cs typeface="Arial" panose="020B0604020202020204" pitchFamily="34" charset="0"/>
              </a:rPr>
              <a:t> </a:t>
            </a:r>
            <a:r>
              <a:rPr lang="es-ES" sz="1200" b="1" spc="-7" dirty="0" smtClean="0">
                <a:solidFill>
                  <a:srgbClr val="0070C0"/>
                </a:solidFill>
                <a:latin typeface="Arial" panose="020B0604020202020204" pitchFamily="34" charset="0"/>
                <a:cs typeface="Arial" panose="020B0604020202020204" pitchFamily="34" charset="0"/>
              </a:rPr>
              <a:t>la</a:t>
            </a:r>
            <a:r>
              <a:rPr lang="es-ES" sz="1200" b="1" spc="3" dirty="0" smtClean="0">
                <a:solidFill>
                  <a:srgbClr val="0070C0"/>
                </a:solidFill>
                <a:latin typeface="Arial" panose="020B0604020202020204" pitchFamily="34" charset="0"/>
                <a:cs typeface="Arial" panose="020B0604020202020204" pitchFamily="34" charset="0"/>
              </a:rPr>
              <a:t> </a:t>
            </a:r>
            <a:r>
              <a:rPr lang="es-ES" sz="1200" b="1" dirty="0" smtClean="0">
                <a:solidFill>
                  <a:srgbClr val="0070C0"/>
                </a:solidFill>
                <a:latin typeface="Arial" panose="020B0604020202020204" pitchFamily="34" charset="0"/>
                <a:cs typeface="Arial" panose="020B0604020202020204" pitchFamily="34" charset="0"/>
              </a:rPr>
              <a:t>de</a:t>
            </a:r>
            <a:r>
              <a:rPr lang="es-ES" sz="1200" b="1" spc="7" dirty="0" smtClean="0">
                <a:solidFill>
                  <a:srgbClr val="0070C0"/>
                </a:solidFill>
                <a:latin typeface="Arial" panose="020B0604020202020204" pitchFamily="34" charset="0"/>
                <a:cs typeface="Arial" panose="020B0604020202020204" pitchFamily="34" charset="0"/>
              </a:rPr>
              <a:t> </a:t>
            </a:r>
            <a:r>
              <a:rPr lang="es-ES" sz="1200" b="1" spc="-3" dirty="0" smtClean="0">
                <a:solidFill>
                  <a:srgbClr val="0070C0"/>
                </a:solidFill>
                <a:latin typeface="Arial" panose="020B0604020202020204" pitchFamily="34" charset="0"/>
                <a:cs typeface="Arial" panose="020B0604020202020204" pitchFamily="34" charset="0"/>
              </a:rPr>
              <a:t>aislación</a:t>
            </a:r>
            <a:r>
              <a:rPr lang="es-ES" sz="1200" b="1" spc="-14" dirty="0" smtClean="0">
                <a:solidFill>
                  <a:srgbClr val="0070C0"/>
                </a:solidFill>
                <a:latin typeface="Arial" panose="020B0604020202020204" pitchFamily="34" charset="0"/>
                <a:cs typeface="Arial" panose="020B0604020202020204" pitchFamily="34" charset="0"/>
              </a:rPr>
              <a:t> </a:t>
            </a:r>
            <a:r>
              <a:rPr lang="es-ES" sz="1200" b="1" dirty="0" smtClean="0">
                <a:solidFill>
                  <a:srgbClr val="0070C0"/>
                </a:solidFill>
                <a:latin typeface="Arial" panose="020B0604020202020204" pitchFamily="34" charset="0"/>
                <a:cs typeface="Arial" panose="020B0604020202020204" pitchFamily="34" charset="0"/>
              </a:rPr>
              <a:t>con</a:t>
            </a:r>
            <a:r>
              <a:rPr lang="es-ES" sz="1200" b="1" spc="3" dirty="0" smtClean="0">
                <a:solidFill>
                  <a:srgbClr val="0070C0"/>
                </a:solidFill>
                <a:latin typeface="Arial" panose="020B0604020202020204" pitchFamily="34" charset="0"/>
                <a:cs typeface="Arial" panose="020B0604020202020204" pitchFamily="34" charset="0"/>
              </a:rPr>
              <a:t> </a:t>
            </a:r>
            <a:r>
              <a:rPr lang="es-ES" sz="1200" b="1" dirty="0" smtClean="0">
                <a:solidFill>
                  <a:srgbClr val="0070C0"/>
                </a:solidFill>
                <a:latin typeface="Arial" panose="020B0604020202020204" pitchFamily="34" charset="0"/>
                <a:cs typeface="Arial" panose="020B0604020202020204" pitchFamily="34" charset="0"/>
              </a:rPr>
              <a:t>lo</a:t>
            </a:r>
            <a:r>
              <a:rPr lang="es-ES" sz="1200" b="1" spc="3" dirty="0" smtClean="0">
                <a:solidFill>
                  <a:srgbClr val="0070C0"/>
                </a:solidFill>
                <a:latin typeface="Arial" panose="020B0604020202020204" pitchFamily="34" charset="0"/>
                <a:cs typeface="Arial" panose="020B0604020202020204" pitchFamily="34" charset="0"/>
              </a:rPr>
              <a:t> </a:t>
            </a:r>
            <a:r>
              <a:rPr lang="es-ES" sz="1200" b="1" spc="-3" dirty="0" smtClean="0">
                <a:solidFill>
                  <a:srgbClr val="0070C0"/>
                </a:solidFill>
                <a:latin typeface="Arial" panose="020B0604020202020204" pitchFamily="34" charset="0"/>
                <a:cs typeface="Arial" panose="020B0604020202020204" pitchFamily="34" charset="0"/>
              </a:rPr>
              <a:t>cual</a:t>
            </a:r>
            <a:r>
              <a:rPr lang="es-ES" sz="1200" b="1" dirty="0" smtClean="0">
                <a:solidFill>
                  <a:srgbClr val="0070C0"/>
                </a:solidFill>
                <a:latin typeface="Arial" panose="020B0604020202020204" pitchFamily="34" charset="0"/>
                <a:cs typeface="Arial" panose="020B0604020202020204" pitchFamily="34" charset="0"/>
              </a:rPr>
              <a:t> </a:t>
            </a:r>
            <a:r>
              <a:rPr lang="es-ES" sz="1200" b="1" spc="-3" dirty="0" smtClean="0">
                <a:solidFill>
                  <a:srgbClr val="0070C0"/>
                </a:solidFill>
                <a:latin typeface="Arial" panose="020B0604020202020204" pitchFamily="34" charset="0"/>
                <a:cs typeface="Arial" panose="020B0604020202020204" pitchFamily="34" charset="0"/>
              </a:rPr>
              <a:t>estas</a:t>
            </a:r>
            <a:r>
              <a:rPr lang="es-ES" sz="1200" b="1" spc="-17" dirty="0" smtClean="0">
                <a:solidFill>
                  <a:srgbClr val="0070C0"/>
                </a:solidFill>
                <a:latin typeface="Arial" panose="020B0604020202020204" pitchFamily="34" charset="0"/>
                <a:cs typeface="Arial" panose="020B0604020202020204" pitchFamily="34" charset="0"/>
              </a:rPr>
              <a:t> </a:t>
            </a:r>
            <a:r>
              <a:rPr lang="es-ES" sz="1200" b="1" spc="-3" dirty="0" smtClean="0">
                <a:solidFill>
                  <a:srgbClr val="0070C0"/>
                </a:solidFill>
                <a:latin typeface="Arial" panose="020B0604020202020204" pitchFamily="34" charset="0"/>
                <a:cs typeface="Arial" panose="020B0604020202020204" pitchFamily="34" charset="0"/>
              </a:rPr>
              <a:t>carcasas </a:t>
            </a:r>
            <a:r>
              <a:rPr lang="es-ES" sz="1200" b="1" dirty="0" smtClean="0">
                <a:solidFill>
                  <a:srgbClr val="0070C0"/>
                </a:solidFill>
                <a:latin typeface="Arial" panose="020B0604020202020204" pitchFamily="34" charset="0"/>
                <a:cs typeface="Arial" panose="020B0604020202020204" pitchFamily="34" charset="0"/>
              </a:rPr>
              <a:t>podrían</a:t>
            </a:r>
            <a:r>
              <a:rPr lang="es-ES" sz="1200" b="1" spc="3" dirty="0" smtClean="0">
                <a:solidFill>
                  <a:srgbClr val="0070C0"/>
                </a:solidFill>
                <a:latin typeface="Arial" panose="020B0604020202020204" pitchFamily="34" charset="0"/>
                <a:cs typeface="Arial" panose="020B0604020202020204" pitchFamily="34" charset="0"/>
              </a:rPr>
              <a:t> </a:t>
            </a:r>
            <a:r>
              <a:rPr lang="es-ES" sz="1200" b="1" spc="-3" dirty="0" smtClean="0">
                <a:solidFill>
                  <a:srgbClr val="0070C0"/>
                </a:solidFill>
                <a:latin typeface="Arial" panose="020B0604020202020204" pitchFamily="34" charset="0"/>
                <a:cs typeface="Arial" panose="020B0604020202020204" pitchFamily="34" charset="0"/>
              </a:rPr>
              <a:t>estar</a:t>
            </a:r>
            <a:r>
              <a:rPr lang="es-ES" sz="1200" b="1" spc="51" dirty="0" smtClean="0">
                <a:solidFill>
                  <a:srgbClr val="0070C0"/>
                </a:solidFill>
                <a:latin typeface="Arial" panose="020B0604020202020204" pitchFamily="34" charset="0"/>
                <a:cs typeface="Arial" panose="020B0604020202020204" pitchFamily="34" charset="0"/>
              </a:rPr>
              <a:t> </a:t>
            </a:r>
            <a:r>
              <a:rPr lang="es-ES" sz="1200" b="1" spc="-3" dirty="0" smtClean="0">
                <a:solidFill>
                  <a:srgbClr val="0070C0"/>
                </a:solidFill>
                <a:latin typeface="Arial" panose="020B0604020202020204" pitchFamily="34" charset="0"/>
                <a:cs typeface="Arial" panose="020B0604020202020204" pitchFamily="34" charset="0"/>
              </a:rPr>
              <a:t>energizadas.</a:t>
            </a:r>
            <a:endParaRPr lang="es-ES" sz="1200" b="1" dirty="0" smtClean="0">
              <a:solidFill>
                <a:srgbClr val="0070C0"/>
              </a:solidFill>
              <a:latin typeface="Arial" panose="020B0604020202020204" pitchFamily="34" charset="0"/>
              <a:cs typeface="Arial" panose="020B0604020202020204" pitchFamily="34" charset="0"/>
            </a:endParaRPr>
          </a:p>
          <a:p>
            <a:endParaRPr lang="en-US" dirty="0"/>
          </a:p>
        </p:txBody>
      </p:sp>
      <p:sp>
        <p:nvSpPr>
          <p:cNvPr id="4" name="Marcador de número de diapositiva 3"/>
          <p:cNvSpPr>
            <a:spLocks noGrp="1"/>
          </p:cNvSpPr>
          <p:nvPr>
            <p:ph type="sldNum" sz="quarter" idx="10"/>
          </p:nvPr>
        </p:nvSpPr>
        <p:spPr/>
        <p:txBody>
          <a:bodyPr/>
          <a:lstStyle/>
          <a:p>
            <a:fld id="{B2E0304E-2D28-4942-8AC9-59D7C4AAE838}" type="slidenum">
              <a:rPr lang="en-US" smtClean="0"/>
              <a:t>16</a:t>
            </a:fld>
            <a:endParaRPr lang="en-US"/>
          </a:p>
        </p:txBody>
      </p:sp>
    </p:spTree>
    <p:extLst>
      <p:ext uri="{BB962C8B-B14F-4D97-AF65-F5344CB8AC3E}">
        <p14:creationId xmlns:p14="http://schemas.microsoft.com/office/powerpoint/2010/main" val="7088880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8659" marR="3464" indent="306524" algn="just">
              <a:lnSpc>
                <a:spcPts val="2400"/>
              </a:lnSpc>
            </a:pPr>
            <a:r>
              <a:rPr lang="es-ES" sz="1200" spc="-3" dirty="0" smtClean="0">
                <a:latin typeface="Arial" panose="020B0604020202020204" pitchFamily="34" charset="0"/>
                <a:cs typeface="Arial" panose="020B0604020202020204" pitchFamily="34" charset="0"/>
              </a:rPr>
              <a:t>Las </a:t>
            </a:r>
            <a:r>
              <a:rPr lang="es-ES" sz="1200" dirty="0" smtClean="0">
                <a:latin typeface="Arial" panose="020B0604020202020204" pitchFamily="34" charset="0"/>
                <a:cs typeface="Arial" panose="020B0604020202020204" pitchFamily="34" charset="0"/>
              </a:rPr>
              <a:t>protecciones contra </a:t>
            </a:r>
            <a:r>
              <a:rPr lang="es-ES" sz="1200" spc="-3" dirty="0" smtClean="0">
                <a:latin typeface="Arial" panose="020B0604020202020204" pitchFamily="34" charset="0"/>
                <a:cs typeface="Arial" panose="020B0604020202020204" pitchFamily="34" charset="0"/>
              </a:rPr>
              <a:t>electrocución caracterizan sus parámetros mediante </a:t>
            </a:r>
            <a:r>
              <a:rPr lang="es-ES" sz="1200" dirty="0" smtClean="0">
                <a:latin typeface="Arial" panose="020B0604020202020204" pitchFamily="34" charset="0"/>
                <a:cs typeface="Arial" panose="020B0604020202020204" pitchFamily="34" charset="0"/>
              </a:rPr>
              <a:t>la </a:t>
            </a:r>
            <a:r>
              <a:rPr lang="es-ES" sz="1200" spc="-3" dirty="0" smtClean="0">
                <a:latin typeface="Arial" panose="020B0604020202020204" pitchFamily="34" charset="0"/>
                <a:cs typeface="Arial" panose="020B0604020202020204" pitchFamily="34" charset="0"/>
              </a:rPr>
              <a:t>tensión </a:t>
            </a:r>
            <a:r>
              <a:rPr lang="es-ES" sz="1200" dirty="0" smtClean="0">
                <a:latin typeface="Arial" panose="020B0604020202020204" pitchFamily="34" charset="0"/>
                <a:cs typeface="Arial" panose="020B0604020202020204" pitchFamily="34" charset="0"/>
              </a:rPr>
              <a:t>de </a:t>
            </a:r>
            <a:r>
              <a:rPr lang="es-ES" sz="1200" spc="3"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contacto, </a:t>
            </a:r>
            <a:r>
              <a:rPr lang="es-ES" sz="1200" spc="-7" dirty="0" smtClean="0">
                <a:latin typeface="Arial" panose="020B0604020202020204" pitchFamily="34" charset="0"/>
                <a:cs typeface="Arial" panose="020B0604020202020204" pitchFamily="34" charset="0"/>
              </a:rPr>
              <a:t>que </a:t>
            </a:r>
            <a:r>
              <a:rPr lang="es-ES" sz="1200" dirty="0" smtClean="0">
                <a:latin typeface="Arial" panose="020B0604020202020204" pitchFamily="34" charset="0"/>
                <a:cs typeface="Arial" panose="020B0604020202020204" pitchFamily="34" charset="0"/>
              </a:rPr>
              <a:t>es el </a:t>
            </a:r>
            <a:r>
              <a:rPr lang="es-ES" sz="1200" spc="-3" dirty="0" smtClean="0">
                <a:latin typeface="Arial" panose="020B0604020202020204" pitchFamily="34" charset="0"/>
                <a:cs typeface="Arial" panose="020B0604020202020204" pitchFamily="34" charset="0"/>
              </a:rPr>
              <a:t>producto entre corriente </a:t>
            </a:r>
            <a:r>
              <a:rPr lang="es-ES" sz="1200" dirty="0" smtClean="0">
                <a:latin typeface="Arial" panose="020B0604020202020204" pitchFamily="34" charset="0"/>
                <a:cs typeface="Arial" panose="020B0604020202020204" pitchFamily="34" charset="0"/>
              </a:rPr>
              <a:t>que </a:t>
            </a:r>
            <a:r>
              <a:rPr lang="es-ES" sz="1200" spc="-3" dirty="0" smtClean="0">
                <a:latin typeface="Arial" panose="020B0604020202020204" pitchFamily="34" charset="0"/>
                <a:cs typeface="Arial" panose="020B0604020202020204" pitchFamily="34" charset="0"/>
              </a:rPr>
              <a:t>recorre </a:t>
            </a:r>
            <a:r>
              <a:rPr lang="es-ES" sz="1200" spc="3" dirty="0" smtClean="0">
                <a:latin typeface="Arial" panose="020B0604020202020204" pitchFamily="34" charset="0"/>
                <a:cs typeface="Arial" panose="020B0604020202020204" pitchFamily="34" charset="0"/>
              </a:rPr>
              <a:t>el </a:t>
            </a:r>
            <a:r>
              <a:rPr lang="es-ES" sz="1200" dirty="0" smtClean="0">
                <a:latin typeface="Arial" panose="020B0604020202020204" pitchFamily="34" charset="0"/>
                <a:cs typeface="Arial" panose="020B0604020202020204" pitchFamily="34" charset="0"/>
              </a:rPr>
              <a:t>cuerpo y la </a:t>
            </a:r>
            <a:r>
              <a:rPr lang="es-ES" sz="1200" spc="-3" dirty="0" smtClean="0">
                <a:latin typeface="Arial" panose="020B0604020202020204" pitchFamily="34" charset="0"/>
                <a:cs typeface="Arial" panose="020B0604020202020204" pitchFamily="34" charset="0"/>
              </a:rPr>
              <a:t>impedancia </a:t>
            </a:r>
            <a:r>
              <a:rPr lang="es-ES" sz="1200" spc="-7" dirty="0" smtClean="0">
                <a:latin typeface="Arial" panose="020B0604020202020204" pitchFamily="34" charset="0"/>
                <a:cs typeface="Arial" panose="020B0604020202020204" pitchFamily="34" charset="0"/>
              </a:rPr>
              <a:t>que </a:t>
            </a:r>
            <a:r>
              <a:rPr lang="es-ES" sz="1200" spc="-3" dirty="0" smtClean="0">
                <a:latin typeface="Arial" panose="020B0604020202020204" pitchFamily="34" charset="0"/>
                <a:cs typeface="Arial" panose="020B0604020202020204" pitchFamily="34" charset="0"/>
              </a:rPr>
              <a:t>presenta </a:t>
            </a:r>
            <a:r>
              <a:rPr lang="es-ES" sz="1200" dirty="0" smtClean="0">
                <a:latin typeface="Arial" panose="020B0604020202020204" pitchFamily="34" charset="0"/>
                <a:cs typeface="Arial" panose="020B0604020202020204" pitchFamily="34" charset="0"/>
              </a:rPr>
              <a:t>el </a:t>
            </a:r>
            <a:r>
              <a:rPr lang="es-ES" sz="1200" spc="3"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mismo. </a:t>
            </a:r>
            <a:r>
              <a:rPr lang="es-ES" sz="1200" spc="-20" dirty="0" smtClean="0">
                <a:latin typeface="Arial" panose="020B0604020202020204" pitchFamily="34" charset="0"/>
                <a:cs typeface="Arial" panose="020B0604020202020204" pitchFamily="34" charset="0"/>
              </a:rPr>
              <a:t>La </a:t>
            </a:r>
            <a:r>
              <a:rPr lang="es-ES" sz="1200" spc="-3" dirty="0" smtClean="0">
                <a:latin typeface="Arial" panose="020B0604020202020204" pitchFamily="34" charset="0"/>
                <a:cs typeface="Arial" panose="020B0604020202020204" pitchFamily="34" charset="0"/>
              </a:rPr>
              <a:t>impedancia </a:t>
            </a:r>
            <a:r>
              <a:rPr lang="es-ES" sz="1200" spc="-7" dirty="0" smtClean="0">
                <a:latin typeface="Arial" panose="020B0604020202020204" pitchFamily="34" charset="0"/>
                <a:cs typeface="Arial" panose="020B0604020202020204" pitchFamily="34" charset="0"/>
              </a:rPr>
              <a:t>del </a:t>
            </a:r>
            <a:r>
              <a:rPr lang="es-ES" sz="1200" dirty="0" smtClean="0">
                <a:latin typeface="Arial" panose="020B0604020202020204" pitchFamily="34" charset="0"/>
                <a:cs typeface="Arial" panose="020B0604020202020204" pitchFamily="34" charset="0"/>
              </a:rPr>
              <a:t>cuerpo </a:t>
            </a:r>
            <a:r>
              <a:rPr lang="es-ES" sz="1200" spc="-7" dirty="0" smtClean="0">
                <a:latin typeface="Arial" panose="020B0604020202020204" pitchFamily="34" charset="0"/>
                <a:cs typeface="Arial" panose="020B0604020202020204" pitchFamily="34" charset="0"/>
              </a:rPr>
              <a:t>humano </a:t>
            </a:r>
            <a:r>
              <a:rPr lang="es-ES" sz="1200" spc="-3" dirty="0" smtClean="0">
                <a:latin typeface="Arial" panose="020B0604020202020204" pitchFamily="34" charset="0"/>
                <a:cs typeface="Arial" panose="020B0604020202020204" pitchFamily="34" charset="0"/>
              </a:rPr>
              <a:t>característica del </a:t>
            </a:r>
            <a:r>
              <a:rPr lang="es-ES" sz="1200" spc="-7" dirty="0" smtClean="0">
                <a:latin typeface="Arial" panose="020B0604020202020204" pitchFamily="34" charset="0"/>
                <a:cs typeface="Arial" panose="020B0604020202020204" pitchFamily="34" charset="0"/>
              </a:rPr>
              <a:t>individuo </a:t>
            </a:r>
            <a:r>
              <a:rPr lang="es-ES" sz="1200" dirty="0" smtClean="0">
                <a:latin typeface="Arial" panose="020B0604020202020204" pitchFamily="34" charset="0"/>
                <a:cs typeface="Arial" panose="020B0604020202020204" pitchFamily="34" charset="0"/>
              </a:rPr>
              <a:t>y </a:t>
            </a:r>
            <a:r>
              <a:rPr lang="es-ES" sz="1200" spc="-3" dirty="0" smtClean="0">
                <a:latin typeface="Arial" panose="020B0604020202020204" pitchFamily="34" charset="0"/>
                <a:cs typeface="Arial" panose="020B0604020202020204" pitchFamily="34" charset="0"/>
              </a:rPr>
              <a:t>varia </a:t>
            </a:r>
            <a:r>
              <a:rPr lang="es-ES" sz="1200" dirty="0" smtClean="0">
                <a:latin typeface="Arial" panose="020B0604020202020204" pitchFamily="34" charset="0"/>
                <a:cs typeface="Arial" panose="020B0604020202020204" pitchFamily="34" charset="0"/>
              </a:rPr>
              <a:t>con respecto a </a:t>
            </a:r>
            <a:r>
              <a:rPr lang="es-ES" sz="1200" spc="-7" dirty="0" smtClean="0">
                <a:latin typeface="Arial" panose="020B0604020202020204" pitchFamily="34" charset="0"/>
                <a:cs typeface="Arial" panose="020B0604020202020204" pitchFamily="34" charset="0"/>
              </a:rPr>
              <a:t>la </a:t>
            </a:r>
            <a:r>
              <a:rPr lang="es-ES" sz="1200" spc="-3"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humedad, </a:t>
            </a:r>
            <a:r>
              <a:rPr lang="es-ES" sz="1200" spc="-3" dirty="0" smtClean="0">
                <a:latin typeface="Arial" panose="020B0604020202020204" pitchFamily="34" charset="0"/>
                <a:cs typeface="Arial" panose="020B0604020202020204" pitchFamily="34" charset="0"/>
              </a:rPr>
              <a:t>zona</a:t>
            </a:r>
            <a:r>
              <a:rPr lang="es-ES" sz="1200" dirty="0" smtClean="0">
                <a:latin typeface="Arial" panose="020B0604020202020204" pitchFamily="34" charset="0"/>
                <a:cs typeface="Arial" panose="020B0604020202020204" pitchFamily="34" charset="0"/>
              </a:rPr>
              <a:t> de </a:t>
            </a:r>
            <a:r>
              <a:rPr lang="es-ES" sz="1200" spc="-3" dirty="0" smtClean="0">
                <a:latin typeface="Arial" panose="020B0604020202020204" pitchFamily="34" charset="0"/>
                <a:cs typeface="Arial" panose="020B0604020202020204" pitchFamily="34" charset="0"/>
              </a:rPr>
              <a:t>contacto, humedad </a:t>
            </a:r>
            <a:r>
              <a:rPr lang="es-ES" sz="1200" spc="-10" dirty="0" smtClean="0">
                <a:latin typeface="Arial" panose="020B0604020202020204" pitchFamily="34" charset="0"/>
                <a:cs typeface="Arial" panose="020B0604020202020204" pitchFamily="34" charset="0"/>
              </a:rPr>
              <a:t>de</a:t>
            </a:r>
            <a:r>
              <a:rPr lang="es-ES" sz="1200" spc="-7"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la </a:t>
            </a:r>
            <a:r>
              <a:rPr lang="es-ES" sz="1200" spc="-3" dirty="0" smtClean="0">
                <a:latin typeface="Arial" panose="020B0604020202020204" pitchFamily="34" charset="0"/>
                <a:cs typeface="Arial" panose="020B0604020202020204" pitchFamily="34" charset="0"/>
              </a:rPr>
              <a:t>piel, fisionomía</a:t>
            </a:r>
            <a:r>
              <a:rPr lang="es-ES" sz="1200" dirty="0" smtClean="0">
                <a:latin typeface="Arial" panose="020B0604020202020204" pitchFamily="34" charset="0"/>
                <a:cs typeface="Arial" panose="020B0604020202020204" pitchFamily="34" charset="0"/>
              </a:rPr>
              <a:t> </a:t>
            </a:r>
            <a:r>
              <a:rPr lang="es-ES" sz="1200" spc="-10" dirty="0" smtClean="0">
                <a:latin typeface="Arial" panose="020B0604020202020204" pitchFamily="34" charset="0"/>
                <a:cs typeface="Arial" panose="020B0604020202020204" pitchFamily="34" charset="0"/>
              </a:rPr>
              <a:t>de</a:t>
            </a:r>
            <a:r>
              <a:rPr lang="es-ES" sz="1200" spc="-7" dirty="0" smtClean="0">
                <a:latin typeface="Arial" panose="020B0604020202020204" pitchFamily="34" charset="0"/>
                <a:cs typeface="Arial" panose="020B0604020202020204" pitchFamily="34" charset="0"/>
              </a:rPr>
              <a:t> la</a:t>
            </a:r>
            <a:r>
              <a:rPr lang="es-ES" sz="1200" spc="-3"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persona, </a:t>
            </a:r>
            <a:r>
              <a:rPr lang="es-ES" sz="1200" spc="-3" dirty="0" smtClean="0">
                <a:latin typeface="Arial" panose="020B0604020202020204" pitchFamily="34" charset="0"/>
                <a:cs typeface="Arial" panose="020B0604020202020204" pitchFamily="34" charset="0"/>
              </a:rPr>
              <a:t>etc.</a:t>
            </a:r>
            <a:r>
              <a:rPr lang="es-ES" sz="1200" spc="198"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(NCH </a:t>
            </a:r>
            <a:r>
              <a:rPr lang="es-ES" sz="1200" dirty="0" err="1" smtClean="0">
                <a:latin typeface="Arial" panose="020B0604020202020204" pitchFamily="34" charset="0"/>
                <a:cs typeface="Arial" panose="020B0604020202020204" pitchFamily="34" charset="0"/>
              </a:rPr>
              <a:t>Elec</a:t>
            </a:r>
            <a:r>
              <a:rPr lang="es-ES" sz="1200"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4/2003). Por </a:t>
            </a:r>
            <a:r>
              <a:rPr lang="es-ES" sz="1200" dirty="0" smtClean="0">
                <a:latin typeface="Arial" panose="020B0604020202020204" pitchFamily="34" charset="0"/>
                <a:cs typeface="Arial" panose="020B0604020202020204" pitchFamily="34" charset="0"/>
              </a:rPr>
              <a:t>lo cual es imposible </a:t>
            </a:r>
            <a:r>
              <a:rPr lang="es-ES" sz="1200" spc="-3" dirty="0" smtClean="0">
                <a:latin typeface="Arial" panose="020B0604020202020204" pitchFamily="34" charset="0"/>
                <a:cs typeface="Arial" panose="020B0604020202020204" pitchFamily="34" charset="0"/>
              </a:rPr>
              <a:t>conocer </a:t>
            </a:r>
            <a:r>
              <a:rPr lang="es-ES" sz="1200" dirty="0" smtClean="0">
                <a:latin typeface="Arial" panose="020B0604020202020204" pitchFamily="34" charset="0"/>
                <a:cs typeface="Arial" panose="020B0604020202020204" pitchFamily="34" charset="0"/>
              </a:rPr>
              <a:t>un </a:t>
            </a:r>
            <a:r>
              <a:rPr lang="es-ES" sz="1200" spc="-3" dirty="0" smtClean="0">
                <a:latin typeface="Arial" panose="020B0604020202020204" pitchFamily="34" charset="0"/>
                <a:cs typeface="Arial" panose="020B0604020202020204" pitchFamily="34" charset="0"/>
              </a:rPr>
              <a:t>valor </a:t>
            </a:r>
            <a:r>
              <a:rPr lang="es-ES" sz="1200" dirty="0" smtClean="0">
                <a:latin typeface="Arial" panose="020B0604020202020204" pitchFamily="34" charset="0"/>
                <a:cs typeface="Arial" panose="020B0604020202020204" pitchFamily="34" charset="0"/>
              </a:rPr>
              <a:t>exacto de ésta, </a:t>
            </a:r>
            <a:r>
              <a:rPr lang="es-ES" sz="1200" spc="-7" dirty="0" smtClean="0">
                <a:latin typeface="Arial" panose="020B0604020202020204" pitchFamily="34" charset="0"/>
                <a:cs typeface="Arial" panose="020B0604020202020204" pitchFamily="34" charset="0"/>
              </a:rPr>
              <a:t>se </a:t>
            </a:r>
            <a:r>
              <a:rPr lang="es-ES" sz="1200" dirty="0" smtClean="0">
                <a:latin typeface="Arial" panose="020B0604020202020204" pitchFamily="34" charset="0"/>
                <a:cs typeface="Arial" panose="020B0604020202020204" pitchFamily="34" charset="0"/>
              </a:rPr>
              <a:t>toma </a:t>
            </a:r>
            <a:r>
              <a:rPr lang="es-ES" sz="1200" spc="-3" dirty="0" smtClean="0">
                <a:latin typeface="Arial" panose="020B0604020202020204" pitchFamily="34" charset="0"/>
                <a:cs typeface="Arial" panose="020B0604020202020204" pitchFamily="34" charset="0"/>
              </a:rPr>
              <a:t>como </a:t>
            </a:r>
            <a:r>
              <a:rPr lang="es-ES" sz="1200" dirty="0" smtClean="0">
                <a:latin typeface="Arial" panose="020B0604020202020204" pitchFamily="34" charset="0"/>
                <a:cs typeface="Arial" panose="020B0604020202020204" pitchFamily="34" charset="0"/>
              </a:rPr>
              <a:t>valor de </a:t>
            </a:r>
            <a:r>
              <a:rPr lang="es-ES" sz="1200" spc="-3" dirty="0" smtClean="0">
                <a:latin typeface="Arial" panose="020B0604020202020204" pitchFamily="34" charset="0"/>
                <a:cs typeface="Arial" panose="020B0604020202020204" pitchFamily="34" charset="0"/>
              </a:rPr>
              <a:t>esta </a:t>
            </a:r>
            <a:r>
              <a:rPr lang="es-ES" sz="1200"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impedancia</a:t>
            </a:r>
            <a:r>
              <a:rPr lang="es-ES" sz="1200" dirty="0" smtClean="0">
                <a:latin typeface="Arial" panose="020B0604020202020204" pitchFamily="34" charset="0"/>
                <a:cs typeface="Arial" panose="020B0604020202020204" pitchFamily="34" charset="0"/>
              </a:rPr>
              <a:t> un </a:t>
            </a:r>
            <a:r>
              <a:rPr lang="es-ES" sz="1200" spc="-3" dirty="0" smtClean="0">
                <a:latin typeface="Arial" panose="020B0604020202020204" pitchFamily="34" charset="0"/>
                <a:cs typeface="Arial" panose="020B0604020202020204" pitchFamily="34" charset="0"/>
              </a:rPr>
              <a:t>promedio estadístico </a:t>
            </a:r>
            <a:r>
              <a:rPr lang="es-ES" sz="1200" dirty="0" smtClean="0">
                <a:latin typeface="Arial" panose="020B0604020202020204" pitchFamily="34" charset="0"/>
                <a:cs typeface="Arial" panose="020B0604020202020204" pitchFamily="34" charset="0"/>
              </a:rPr>
              <a:t>que </a:t>
            </a:r>
            <a:r>
              <a:rPr lang="es-ES" sz="1200" spc="-3" dirty="0" smtClean="0">
                <a:latin typeface="Arial" panose="020B0604020202020204" pitchFamily="34" charset="0"/>
                <a:cs typeface="Arial" panose="020B0604020202020204" pitchFamily="34" charset="0"/>
              </a:rPr>
              <a:t>supera</a:t>
            </a:r>
            <a:r>
              <a:rPr lang="es-ES" sz="1200" dirty="0" smtClean="0">
                <a:latin typeface="Arial" panose="020B0604020202020204" pitchFamily="34" charset="0"/>
                <a:cs typeface="Arial" panose="020B0604020202020204" pitchFamily="34" charset="0"/>
              </a:rPr>
              <a:t> el 95% de la </a:t>
            </a:r>
            <a:r>
              <a:rPr lang="es-ES" sz="1200" spc="-3" dirty="0" smtClean="0">
                <a:latin typeface="Arial" panose="020B0604020202020204" pitchFamily="34" charset="0"/>
                <a:cs typeface="Arial" panose="020B0604020202020204" pitchFamily="34" charset="0"/>
              </a:rPr>
              <a:t>población </a:t>
            </a:r>
            <a:r>
              <a:rPr lang="es-ES" sz="1200" dirty="0" smtClean="0">
                <a:latin typeface="Arial" panose="020B0604020202020204" pitchFamily="34" charset="0"/>
                <a:cs typeface="Arial" panose="020B0604020202020204" pitchFamily="34" charset="0"/>
              </a:rPr>
              <a:t>y que</a:t>
            </a:r>
            <a:r>
              <a:rPr lang="es-ES" sz="1200" spc="3"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asume</a:t>
            </a:r>
            <a:r>
              <a:rPr lang="es-ES" sz="1200" dirty="0" smtClean="0">
                <a:latin typeface="Arial" panose="020B0604020202020204" pitchFamily="34" charset="0"/>
                <a:cs typeface="Arial" panose="020B0604020202020204" pitchFamily="34" charset="0"/>
              </a:rPr>
              <a:t> como </a:t>
            </a:r>
            <a:r>
              <a:rPr lang="es-ES" sz="1200" spc="3"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contacto </a:t>
            </a:r>
            <a:r>
              <a:rPr lang="es-ES" sz="1200" dirty="0" smtClean="0">
                <a:latin typeface="Arial" panose="020B0604020202020204" pitchFamily="34" charset="0"/>
                <a:cs typeface="Arial" panose="020B0604020202020204" pitchFamily="34" charset="0"/>
              </a:rPr>
              <a:t>las </a:t>
            </a:r>
            <a:r>
              <a:rPr lang="es-ES" sz="1200" spc="-3" dirty="0" smtClean="0">
                <a:latin typeface="Arial" panose="020B0604020202020204" pitchFamily="34" charset="0"/>
                <a:cs typeface="Arial" panose="020B0604020202020204" pitchFamily="34" charset="0"/>
              </a:rPr>
              <a:t>dos </a:t>
            </a:r>
            <a:r>
              <a:rPr lang="es-ES" sz="1200" dirty="0" smtClean="0">
                <a:latin typeface="Arial" panose="020B0604020202020204" pitchFamily="34" charset="0"/>
                <a:cs typeface="Arial" panose="020B0604020202020204" pitchFamily="34" charset="0"/>
              </a:rPr>
              <a:t>manos y camino </a:t>
            </a:r>
            <a:r>
              <a:rPr lang="es-ES" sz="1200" spc="-3" dirty="0" smtClean="0">
                <a:latin typeface="Arial" panose="020B0604020202020204" pitchFamily="34" charset="0"/>
                <a:cs typeface="Arial" panose="020B0604020202020204" pitchFamily="34" charset="0"/>
              </a:rPr>
              <a:t>recorrido </a:t>
            </a:r>
            <a:r>
              <a:rPr lang="es-ES" sz="1200" dirty="0" smtClean="0">
                <a:latin typeface="Arial" panose="020B0604020202020204" pitchFamily="34" charset="0"/>
                <a:cs typeface="Arial" panose="020B0604020202020204" pitchFamily="34" charset="0"/>
              </a:rPr>
              <a:t>hacia </a:t>
            </a:r>
            <a:r>
              <a:rPr lang="es-ES" sz="1200" spc="-3" dirty="0" smtClean="0">
                <a:latin typeface="Arial" panose="020B0604020202020204" pitchFamily="34" charset="0"/>
                <a:cs typeface="Arial" panose="020B0604020202020204" pitchFamily="34" charset="0"/>
              </a:rPr>
              <a:t>tierra </a:t>
            </a:r>
            <a:r>
              <a:rPr lang="es-ES" sz="1200" dirty="0" smtClean="0">
                <a:latin typeface="Arial" panose="020B0604020202020204" pitchFamily="34" charset="0"/>
                <a:cs typeface="Arial" panose="020B0604020202020204" pitchFamily="34" charset="0"/>
              </a:rPr>
              <a:t>por ambos </a:t>
            </a:r>
            <a:r>
              <a:rPr lang="es-ES" sz="1200" spc="-3" dirty="0" smtClean="0">
                <a:latin typeface="Arial" panose="020B0604020202020204" pitchFamily="34" charset="0"/>
                <a:cs typeface="Arial" panose="020B0604020202020204" pitchFamily="34" charset="0"/>
              </a:rPr>
              <a:t>pies, sin </a:t>
            </a:r>
            <a:r>
              <a:rPr lang="es-ES" sz="1200" spc="3" dirty="0" smtClean="0">
                <a:latin typeface="Arial" panose="020B0604020202020204" pitchFamily="34" charset="0"/>
                <a:cs typeface="Arial" panose="020B0604020202020204" pitchFamily="34" charset="0"/>
              </a:rPr>
              <a:t>humedad. </a:t>
            </a:r>
            <a:r>
              <a:rPr lang="es-ES" sz="1200" spc="-7" dirty="0" smtClean="0">
                <a:latin typeface="Arial" panose="020B0604020202020204" pitchFamily="34" charset="0"/>
                <a:cs typeface="Arial" panose="020B0604020202020204" pitchFamily="34" charset="0"/>
              </a:rPr>
              <a:t>Se </a:t>
            </a:r>
            <a:r>
              <a:rPr lang="es-ES" sz="1200" dirty="0" smtClean="0">
                <a:latin typeface="Arial" panose="020B0604020202020204" pitchFamily="34" charset="0"/>
                <a:cs typeface="Arial" panose="020B0604020202020204" pitchFamily="34" charset="0"/>
              </a:rPr>
              <a:t>puede </a:t>
            </a:r>
            <a:r>
              <a:rPr lang="es-ES" sz="1200" spc="3"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calcular mediante</a:t>
            </a:r>
            <a:r>
              <a:rPr lang="es-ES" sz="1200" spc="-10"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la</a:t>
            </a:r>
            <a:r>
              <a:rPr lang="es-ES" sz="1200" spc="3"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siguiente</a:t>
            </a:r>
            <a:r>
              <a:rPr lang="es-ES" sz="1200" spc="-10"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ecuación:</a:t>
            </a:r>
          </a:p>
          <a:p>
            <a:pPr marL="8659" marR="3464" indent="306524" algn="just">
              <a:lnSpc>
                <a:spcPts val="2400"/>
              </a:lnSpc>
            </a:pPr>
            <a:endParaRPr lang="es-ES" sz="1200" dirty="0" smtClean="0">
              <a:latin typeface="Arial" panose="020B0604020202020204" pitchFamily="34" charset="0"/>
              <a:cs typeface="Arial" panose="020B0604020202020204" pitchFamily="34" charset="0"/>
            </a:endParaRPr>
          </a:p>
          <a:p>
            <a:pPr marL="8659" marR="3464" indent="306524" algn="just">
              <a:lnSpc>
                <a:spcPts val="2400"/>
              </a:lnSpc>
            </a:pPr>
            <a:endParaRPr lang="es-ES" sz="1200" dirty="0" smtClean="0">
              <a:latin typeface="Arial" panose="020B0604020202020204" pitchFamily="34" charset="0"/>
              <a:cs typeface="Arial" panose="020B0604020202020204" pitchFamily="34" charset="0"/>
            </a:endParaRPr>
          </a:p>
          <a:p>
            <a:pPr marL="630365" algn="just">
              <a:lnSpc>
                <a:spcPts val="2400"/>
              </a:lnSpc>
              <a:spcBef>
                <a:spcPts val="68"/>
              </a:spcBef>
            </a:pPr>
            <a:r>
              <a:rPr lang="es-ES" sz="1200" dirty="0" smtClean="0">
                <a:latin typeface="Arial" panose="020B0604020202020204" pitchFamily="34" charset="0"/>
                <a:cs typeface="Arial" panose="020B0604020202020204" pitchFamily="34" charset="0"/>
              </a:rPr>
              <a:t>Donde:</a:t>
            </a:r>
          </a:p>
          <a:p>
            <a:pPr algn="just">
              <a:lnSpc>
                <a:spcPts val="2400"/>
              </a:lnSpc>
              <a:spcBef>
                <a:spcPts val="34"/>
              </a:spcBef>
            </a:pPr>
            <a:endParaRPr lang="es-ES" sz="1200" dirty="0" smtClean="0">
              <a:latin typeface="Arial" panose="020B0604020202020204" pitchFamily="34" charset="0"/>
              <a:cs typeface="Arial" panose="020B0604020202020204" pitchFamily="34" charset="0"/>
            </a:endParaRPr>
          </a:p>
          <a:p>
            <a:pPr marL="936889" marR="1162452" algn="just">
              <a:lnSpc>
                <a:spcPts val="2400"/>
              </a:lnSpc>
              <a:tabLst>
                <a:tab pos="1148598" algn="l"/>
              </a:tabLst>
            </a:pPr>
            <a:r>
              <a:rPr lang="es-ES" sz="1200" spc="-7" dirty="0" err="1" smtClean="0">
                <a:latin typeface="Arial" panose="020B0604020202020204" pitchFamily="34" charset="0"/>
                <a:cs typeface="Arial" panose="020B0604020202020204" pitchFamily="34" charset="0"/>
              </a:rPr>
              <a:t>Z</a:t>
            </a:r>
            <a:r>
              <a:rPr lang="es-ES" sz="1200" spc="-10" baseline="-10416" dirty="0" err="1" smtClean="0">
                <a:latin typeface="Arial" panose="020B0604020202020204" pitchFamily="34" charset="0"/>
                <a:cs typeface="Arial" panose="020B0604020202020204" pitchFamily="34" charset="0"/>
              </a:rPr>
              <a:t>t</a:t>
            </a:r>
            <a:r>
              <a:rPr lang="es-ES" sz="1200" spc="-10" baseline="-10416"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a:t>
            </a:r>
            <a:r>
              <a:rPr lang="es-ES" sz="1200" spc="14"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Impedancia</a:t>
            </a:r>
            <a:r>
              <a:rPr lang="es-ES" sz="1200" spc="3"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total del</a:t>
            </a:r>
            <a:r>
              <a:rPr lang="es-ES" sz="1200" dirty="0" smtClean="0">
                <a:latin typeface="Arial" panose="020B0604020202020204" pitchFamily="34" charset="0"/>
                <a:cs typeface="Arial" panose="020B0604020202020204" pitchFamily="34" charset="0"/>
              </a:rPr>
              <a:t> cuerpo</a:t>
            </a:r>
            <a:r>
              <a:rPr lang="es-ES" sz="1200" spc="-3" dirty="0" smtClean="0">
                <a:latin typeface="Arial" panose="020B0604020202020204" pitchFamily="34" charset="0"/>
                <a:cs typeface="Arial" panose="020B0604020202020204" pitchFamily="34" charset="0"/>
              </a:rPr>
              <a:t> humano. </a:t>
            </a:r>
            <a:r>
              <a:rPr lang="es-ES" sz="1200" dirty="0" smtClean="0">
                <a:latin typeface="Arial" panose="020B0604020202020204" pitchFamily="34" charset="0"/>
                <a:cs typeface="Arial" panose="020B0604020202020204" pitchFamily="34" charset="0"/>
              </a:rPr>
              <a:t> 1.000=</a:t>
            </a:r>
            <a:r>
              <a:rPr lang="es-ES" sz="1200" spc="-3"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Valor de </a:t>
            </a:r>
            <a:r>
              <a:rPr lang="es-ES" sz="1200" spc="-7" dirty="0" smtClean="0">
                <a:latin typeface="Arial" panose="020B0604020202020204" pitchFamily="34" charset="0"/>
                <a:cs typeface="Arial" panose="020B0604020202020204" pitchFamily="34" charset="0"/>
              </a:rPr>
              <a:t>la</a:t>
            </a:r>
            <a:r>
              <a:rPr lang="es-ES" sz="1200" spc="3"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resistencia</a:t>
            </a:r>
            <a:r>
              <a:rPr lang="es-ES" sz="1200" spc="3" dirty="0" smtClean="0">
                <a:latin typeface="Arial" panose="020B0604020202020204" pitchFamily="34" charset="0"/>
                <a:cs typeface="Arial" panose="020B0604020202020204" pitchFamily="34" charset="0"/>
              </a:rPr>
              <a:t> </a:t>
            </a:r>
            <a:r>
              <a:rPr lang="es-ES" sz="1200" spc="-10" dirty="0" smtClean="0">
                <a:latin typeface="Arial" panose="020B0604020202020204" pitchFamily="34" charset="0"/>
                <a:cs typeface="Arial" panose="020B0604020202020204" pitchFamily="34" charset="0"/>
              </a:rPr>
              <a:t>de</a:t>
            </a:r>
            <a:r>
              <a:rPr lang="es-ES" sz="1200"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contacto</a:t>
            </a:r>
            <a:r>
              <a:rPr lang="es-ES" sz="1200" spc="-17"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en </a:t>
            </a:r>
            <a:r>
              <a:rPr lang="es-ES" sz="1200" spc="7" dirty="0" smtClean="0">
                <a:latin typeface="Arial" panose="020B0604020202020204" pitchFamily="34" charset="0"/>
                <a:cs typeface="Arial" panose="020B0604020202020204" pitchFamily="34" charset="0"/>
              </a:rPr>
              <a:t>Ω.</a:t>
            </a:r>
            <a:endParaRPr lang="es-ES" sz="1200" dirty="0" smtClean="0">
              <a:latin typeface="Arial" panose="020B0604020202020204" pitchFamily="34" charset="0"/>
              <a:cs typeface="Arial" panose="020B0604020202020204" pitchFamily="34" charset="0"/>
            </a:endParaRPr>
          </a:p>
          <a:p>
            <a:pPr marL="936889" algn="just">
              <a:lnSpc>
                <a:spcPts val="2400"/>
              </a:lnSpc>
              <a:spcBef>
                <a:spcPts val="423"/>
              </a:spcBef>
            </a:pPr>
            <a:r>
              <a:rPr lang="es-ES" sz="1200" spc="-3" dirty="0" smtClean="0">
                <a:latin typeface="Arial" panose="020B0604020202020204" pitchFamily="34" charset="0"/>
                <a:cs typeface="Arial" panose="020B0604020202020204" pitchFamily="34" charset="0"/>
              </a:rPr>
              <a:t>Z</a:t>
            </a:r>
            <a:r>
              <a:rPr lang="es-ES" sz="1200" spc="-5" baseline="-10416" dirty="0" smtClean="0">
                <a:latin typeface="Arial" panose="020B0604020202020204" pitchFamily="34" charset="0"/>
                <a:cs typeface="Arial" panose="020B0604020202020204" pitchFamily="34" charset="0"/>
              </a:rPr>
              <a:t>t,95%</a:t>
            </a:r>
            <a:r>
              <a:rPr lang="es-ES" sz="1200" spc="-3" dirty="0" smtClean="0">
                <a:latin typeface="Arial" panose="020B0604020202020204" pitchFamily="34" charset="0"/>
                <a:cs typeface="Arial" panose="020B0604020202020204" pitchFamily="34" charset="0"/>
              </a:rPr>
              <a:t>=</a:t>
            </a:r>
            <a:r>
              <a:rPr lang="es-ES" sz="1200" dirty="0" smtClean="0">
                <a:latin typeface="Arial" panose="020B0604020202020204" pitchFamily="34" charset="0"/>
                <a:cs typeface="Arial" panose="020B0604020202020204" pitchFamily="34" charset="0"/>
              </a:rPr>
              <a:t> Es</a:t>
            </a:r>
            <a:r>
              <a:rPr lang="es-ES" sz="1200" spc="-7"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la</a:t>
            </a:r>
            <a:r>
              <a:rPr lang="es-ES" sz="1200" spc="7"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impedancia</a:t>
            </a:r>
            <a:r>
              <a:rPr lang="es-ES" sz="1200" spc="3" dirty="0" smtClean="0">
                <a:latin typeface="Arial" panose="020B0604020202020204" pitchFamily="34" charset="0"/>
                <a:cs typeface="Arial" panose="020B0604020202020204" pitchFamily="34" charset="0"/>
              </a:rPr>
              <a:t> </a:t>
            </a:r>
            <a:r>
              <a:rPr lang="es-ES" sz="1200" spc="-7" dirty="0" smtClean="0">
                <a:latin typeface="Arial" panose="020B0604020202020204" pitchFamily="34" charset="0"/>
                <a:cs typeface="Arial" panose="020B0604020202020204" pitchFamily="34" charset="0"/>
              </a:rPr>
              <a:t>que</a:t>
            </a:r>
            <a:r>
              <a:rPr lang="es-ES" sz="1200" spc="7"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supera</a:t>
            </a:r>
            <a:r>
              <a:rPr lang="es-ES" sz="1200" spc="3" dirty="0" smtClean="0">
                <a:latin typeface="Arial" panose="020B0604020202020204" pitchFamily="34" charset="0"/>
                <a:cs typeface="Arial" panose="020B0604020202020204" pitchFamily="34" charset="0"/>
              </a:rPr>
              <a:t> </a:t>
            </a:r>
            <a:r>
              <a:rPr lang="es-ES" sz="1200" spc="-7" dirty="0" smtClean="0">
                <a:latin typeface="Arial" panose="020B0604020202020204" pitchFamily="34" charset="0"/>
                <a:cs typeface="Arial" panose="020B0604020202020204" pitchFamily="34" charset="0"/>
              </a:rPr>
              <a:t>el</a:t>
            </a:r>
            <a:r>
              <a:rPr lang="es-ES" sz="1200" spc="3" dirty="0" smtClean="0">
                <a:latin typeface="Arial" panose="020B0604020202020204" pitchFamily="34" charset="0"/>
                <a:cs typeface="Arial" panose="020B0604020202020204" pitchFamily="34" charset="0"/>
              </a:rPr>
              <a:t> </a:t>
            </a:r>
            <a:r>
              <a:rPr lang="es-ES" sz="1200" spc="-7" dirty="0" smtClean="0">
                <a:latin typeface="Arial" panose="020B0604020202020204" pitchFamily="34" charset="0"/>
                <a:cs typeface="Arial" panose="020B0604020202020204" pitchFamily="34" charset="0"/>
              </a:rPr>
              <a:t>95%</a:t>
            </a:r>
            <a:r>
              <a:rPr lang="es-ES" sz="1200" dirty="0" smtClean="0">
                <a:latin typeface="Arial" panose="020B0604020202020204" pitchFamily="34" charset="0"/>
                <a:cs typeface="Arial" panose="020B0604020202020204" pitchFamily="34" charset="0"/>
              </a:rPr>
              <a:t> de</a:t>
            </a:r>
            <a:r>
              <a:rPr lang="es-ES" sz="1200" spc="3"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la</a:t>
            </a:r>
            <a:r>
              <a:rPr lang="es-ES" sz="1200" spc="7"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población.</a:t>
            </a:r>
          </a:p>
          <a:p>
            <a:pPr algn="just">
              <a:lnSpc>
                <a:spcPts val="2400"/>
              </a:lnSpc>
            </a:pPr>
            <a:endParaRPr lang="es-ES" sz="1200" dirty="0" smtClean="0">
              <a:latin typeface="Arial" panose="020B0604020202020204" pitchFamily="34" charset="0"/>
              <a:cs typeface="Arial" panose="020B0604020202020204" pitchFamily="34" charset="0"/>
            </a:endParaRPr>
          </a:p>
          <a:p>
            <a:pPr marL="17318" marR="12122" indent="306524" algn="just">
              <a:lnSpc>
                <a:spcPts val="2400"/>
              </a:lnSpc>
            </a:pPr>
            <a:r>
              <a:rPr lang="es-ES" sz="1200" spc="-14" dirty="0" smtClean="0">
                <a:latin typeface="Arial" panose="020B0604020202020204" pitchFamily="34" charset="0"/>
                <a:cs typeface="Arial" panose="020B0604020202020204" pitchFamily="34" charset="0"/>
              </a:rPr>
              <a:t>La </a:t>
            </a:r>
            <a:r>
              <a:rPr lang="es-ES" sz="1200" dirty="0" smtClean="0">
                <a:latin typeface="Arial" panose="020B0604020202020204" pitchFamily="34" charset="0"/>
                <a:cs typeface="Arial" panose="020B0604020202020204" pitchFamily="34" charset="0"/>
              </a:rPr>
              <a:t>protección contra el contacto </a:t>
            </a:r>
            <a:r>
              <a:rPr lang="es-ES" sz="1200" spc="-3" dirty="0" smtClean="0">
                <a:latin typeface="Arial" panose="020B0604020202020204" pitchFamily="34" charset="0"/>
                <a:cs typeface="Arial" panose="020B0604020202020204" pitchFamily="34" charset="0"/>
              </a:rPr>
              <a:t>directo pasa </a:t>
            </a:r>
            <a:r>
              <a:rPr lang="es-ES" sz="1200" dirty="0" smtClean="0">
                <a:latin typeface="Arial" panose="020B0604020202020204" pitchFamily="34" charset="0"/>
                <a:cs typeface="Arial" panose="020B0604020202020204" pitchFamily="34" charset="0"/>
              </a:rPr>
              <a:t>por que las </a:t>
            </a:r>
            <a:r>
              <a:rPr lang="es-ES" sz="1200" spc="-3" dirty="0" smtClean="0">
                <a:latin typeface="Arial" panose="020B0604020202020204" pitchFamily="34" charset="0"/>
                <a:cs typeface="Arial" panose="020B0604020202020204" pitchFamily="34" charset="0"/>
              </a:rPr>
              <a:t>partes energizadas </a:t>
            </a:r>
            <a:r>
              <a:rPr lang="es-ES" sz="1200" dirty="0" smtClean="0">
                <a:latin typeface="Arial" panose="020B0604020202020204" pitchFamily="34" charset="0"/>
                <a:cs typeface="Arial" panose="020B0604020202020204" pitchFamily="34" charset="0"/>
              </a:rPr>
              <a:t>del </a:t>
            </a:r>
            <a:r>
              <a:rPr lang="es-ES" sz="1200" spc="-3" dirty="0" smtClean="0">
                <a:latin typeface="Arial" panose="020B0604020202020204" pitchFamily="34" charset="0"/>
                <a:cs typeface="Arial" panose="020B0604020202020204" pitchFamily="34" charset="0"/>
              </a:rPr>
              <a:t>sistema </a:t>
            </a:r>
            <a:r>
              <a:rPr lang="es-ES" sz="1200" dirty="0" smtClean="0">
                <a:latin typeface="Arial" panose="020B0604020202020204" pitchFamily="34" charset="0"/>
                <a:cs typeface="Arial" panose="020B0604020202020204" pitchFamily="34" charset="0"/>
              </a:rPr>
              <a:t> sean </a:t>
            </a:r>
            <a:r>
              <a:rPr lang="es-ES" sz="1200" spc="-3" dirty="0" smtClean="0">
                <a:latin typeface="Arial" panose="020B0604020202020204" pitchFamily="34" charset="0"/>
                <a:cs typeface="Arial" panose="020B0604020202020204" pitchFamily="34" charset="0"/>
              </a:rPr>
              <a:t>accesibles para los usuarios. </a:t>
            </a:r>
            <a:r>
              <a:rPr lang="es-ES" sz="1200" dirty="0" smtClean="0">
                <a:latin typeface="Arial" panose="020B0604020202020204" pitchFamily="34" charset="0"/>
                <a:cs typeface="Arial" panose="020B0604020202020204" pitchFamily="34" charset="0"/>
              </a:rPr>
              <a:t>En </a:t>
            </a:r>
            <a:r>
              <a:rPr lang="es-ES" sz="1200" spc="-3" dirty="0" smtClean="0">
                <a:latin typeface="Arial" panose="020B0604020202020204" pitchFamily="34" charset="0"/>
                <a:cs typeface="Arial" panose="020B0604020202020204" pitchFamily="34" charset="0"/>
              </a:rPr>
              <a:t>general, </a:t>
            </a:r>
            <a:r>
              <a:rPr lang="es-ES" sz="1200" spc="-7" dirty="0" smtClean="0">
                <a:latin typeface="Arial" panose="020B0604020202020204" pitchFamily="34" charset="0"/>
                <a:cs typeface="Arial" panose="020B0604020202020204" pitchFamily="34" charset="0"/>
              </a:rPr>
              <a:t>la </a:t>
            </a:r>
            <a:r>
              <a:rPr lang="es-ES" sz="1200" spc="-3" dirty="0" smtClean="0">
                <a:latin typeface="Arial" panose="020B0604020202020204" pitchFamily="34" charset="0"/>
                <a:cs typeface="Arial" panose="020B0604020202020204" pitchFamily="34" charset="0"/>
              </a:rPr>
              <a:t>protección </a:t>
            </a:r>
            <a:r>
              <a:rPr lang="es-ES" sz="1200" dirty="0" smtClean="0">
                <a:latin typeface="Arial" panose="020B0604020202020204" pitchFamily="34" charset="0"/>
                <a:cs typeface="Arial" panose="020B0604020202020204" pitchFamily="34" charset="0"/>
              </a:rPr>
              <a:t>contra el </a:t>
            </a:r>
            <a:r>
              <a:rPr lang="es-ES" sz="1200" spc="-3" dirty="0" smtClean="0">
                <a:latin typeface="Arial" panose="020B0604020202020204" pitchFamily="34" charset="0"/>
                <a:cs typeface="Arial" panose="020B0604020202020204" pitchFamily="34" charset="0"/>
              </a:rPr>
              <a:t>contacto directo </a:t>
            </a:r>
            <a:r>
              <a:rPr lang="es-ES" sz="1200" dirty="0" smtClean="0">
                <a:latin typeface="Arial" panose="020B0604020202020204" pitchFamily="34" charset="0"/>
                <a:cs typeface="Arial" panose="020B0604020202020204" pitchFamily="34" charset="0"/>
              </a:rPr>
              <a:t>es </a:t>
            </a:r>
            <a:r>
              <a:rPr lang="es-ES" sz="1200" spc="-3" dirty="0" smtClean="0">
                <a:latin typeface="Arial" panose="020B0604020202020204" pitchFamily="34" charset="0"/>
                <a:cs typeface="Arial" panose="020B0604020202020204" pitchFamily="34" charset="0"/>
              </a:rPr>
              <a:t>requerida </a:t>
            </a:r>
            <a:r>
              <a:rPr lang="es-ES" sz="1200" dirty="0" smtClean="0">
                <a:latin typeface="Arial" panose="020B0604020202020204" pitchFamily="34" charset="0"/>
                <a:cs typeface="Arial" panose="020B0604020202020204" pitchFamily="34" charset="0"/>
              </a:rPr>
              <a:t> cuando la </a:t>
            </a:r>
            <a:r>
              <a:rPr lang="es-ES" sz="1200" spc="-3" dirty="0" smtClean="0">
                <a:latin typeface="Arial" panose="020B0604020202020204" pitchFamily="34" charset="0"/>
                <a:cs typeface="Arial" panose="020B0604020202020204" pitchFamily="34" charset="0"/>
              </a:rPr>
              <a:t>tensión exceda </a:t>
            </a:r>
            <a:r>
              <a:rPr lang="es-ES" sz="1200" dirty="0" smtClean="0">
                <a:latin typeface="Arial" panose="020B0604020202020204" pitchFamily="34" charset="0"/>
                <a:cs typeface="Arial" panose="020B0604020202020204" pitchFamily="34" charset="0"/>
              </a:rPr>
              <a:t>de 25 </a:t>
            </a:r>
            <a:r>
              <a:rPr lang="es-ES" sz="1200" spc="-3" dirty="0" smtClean="0">
                <a:latin typeface="Arial" panose="020B0604020202020204" pitchFamily="34" charset="0"/>
                <a:cs typeface="Arial" panose="020B0604020202020204" pitchFamily="34" charset="0"/>
              </a:rPr>
              <a:t>V </a:t>
            </a:r>
            <a:r>
              <a:rPr lang="es-ES" sz="1200" dirty="0" smtClean="0">
                <a:latin typeface="Arial" panose="020B0604020202020204" pitchFamily="34" charset="0"/>
                <a:cs typeface="Arial" panose="020B0604020202020204" pitchFamily="34" charset="0"/>
              </a:rPr>
              <a:t>en </a:t>
            </a:r>
            <a:r>
              <a:rPr lang="es-ES" sz="1200" spc="-3" dirty="0" smtClean="0">
                <a:latin typeface="Arial" panose="020B0604020202020204" pitchFamily="34" charset="0"/>
                <a:cs typeface="Arial" panose="020B0604020202020204" pitchFamily="34" charset="0"/>
              </a:rPr>
              <a:t>corriente alterna </a:t>
            </a:r>
            <a:r>
              <a:rPr lang="es-ES" sz="1200" dirty="0" smtClean="0">
                <a:latin typeface="Arial" panose="020B0604020202020204" pitchFamily="34" charset="0"/>
                <a:cs typeface="Arial" panose="020B0604020202020204" pitchFamily="34" charset="0"/>
              </a:rPr>
              <a:t>y 60 </a:t>
            </a:r>
            <a:r>
              <a:rPr lang="es-ES" sz="1200" spc="-3" dirty="0" smtClean="0">
                <a:latin typeface="Arial" panose="020B0604020202020204" pitchFamily="34" charset="0"/>
                <a:cs typeface="Arial" panose="020B0604020202020204" pitchFamily="34" charset="0"/>
              </a:rPr>
              <a:t>V </a:t>
            </a:r>
            <a:r>
              <a:rPr lang="es-ES" sz="1200" dirty="0" smtClean="0">
                <a:latin typeface="Arial" panose="020B0604020202020204" pitchFamily="34" charset="0"/>
                <a:cs typeface="Arial" panose="020B0604020202020204" pitchFamily="34" charset="0"/>
              </a:rPr>
              <a:t>corriente </a:t>
            </a:r>
            <a:r>
              <a:rPr lang="es-ES" sz="1200" spc="-3" dirty="0" smtClean="0">
                <a:latin typeface="Arial" panose="020B0604020202020204" pitchFamily="34" charset="0"/>
                <a:cs typeface="Arial" panose="020B0604020202020204" pitchFamily="34" charset="0"/>
              </a:rPr>
              <a:t>continua, </a:t>
            </a:r>
            <a:r>
              <a:rPr lang="es-ES" sz="1200" dirty="0" smtClean="0">
                <a:latin typeface="Arial" panose="020B0604020202020204" pitchFamily="34" charset="0"/>
                <a:cs typeface="Arial" panose="020B0604020202020204" pitchFamily="34" charset="0"/>
              </a:rPr>
              <a:t>en la </a:t>
            </a:r>
            <a:r>
              <a:rPr lang="es-ES" sz="1200" spc="-3" dirty="0" smtClean="0">
                <a:latin typeface="Arial" panose="020B0604020202020204" pitchFamily="34" charset="0"/>
                <a:cs typeface="Arial" panose="020B0604020202020204" pitchFamily="34" charset="0"/>
              </a:rPr>
              <a:t>zona </a:t>
            </a:r>
            <a:r>
              <a:rPr lang="es-ES" sz="1200" dirty="0" smtClean="0">
                <a:latin typeface="Arial" panose="020B0604020202020204" pitchFamily="34" charset="0"/>
                <a:cs typeface="Arial" panose="020B0604020202020204" pitchFamily="34" charset="0"/>
              </a:rPr>
              <a:t>de </a:t>
            </a:r>
            <a:r>
              <a:rPr lang="es-ES" sz="1200" spc="3"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corriente</a:t>
            </a:r>
            <a:r>
              <a:rPr lang="es-ES" sz="1200" spc="3"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alterna</a:t>
            </a:r>
            <a:r>
              <a:rPr lang="es-ES" sz="1200" dirty="0" smtClean="0">
                <a:latin typeface="Arial" panose="020B0604020202020204" pitchFamily="34" charset="0"/>
                <a:cs typeface="Arial" panose="020B0604020202020204" pitchFamily="34" charset="0"/>
              </a:rPr>
              <a:t> </a:t>
            </a:r>
            <a:r>
              <a:rPr lang="es-ES" sz="1200" spc="-7" dirty="0" smtClean="0">
                <a:latin typeface="Arial" panose="020B0604020202020204" pitchFamily="34" charset="0"/>
                <a:cs typeface="Arial" panose="020B0604020202020204" pitchFamily="34" charset="0"/>
              </a:rPr>
              <a:t>del</a:t>
            </a:r>
            <a:r>
              <a:rPr lang="es-ES" sz="1200" spc="-3" dirty="0" smtClean="0">
                <a:latin typeface="Arial" panose="020B0604020202020204" pitchFamily="34" charset="0"/>
                <a:cs typeface="Arial" panose="020B0604020202020204" pitchFamily="34" charset="0"/>
              </a:rPr>
              <a:t> sistema</a:t>
            </a:r>
            <a:r>
              <a:rPr lang="es-ES" sz="1200" dirty="0" smtClean="0">
                <a:latin typeface="Arial" panose="020B0604020202020204" pitchFamily="34" charset="0"/>
                <a:cs typeface="Arial" panose="020B0604020202020204" pitchFamily="34" charset="0"/>
              </a:rPr>
              <a:t> </a:t>
            </a:r>
            <a:r>
              <a:rPr lang="es-ES" sz="1200" spc="-7" dirty="0" smtClean="0">
                <a:latin typeface="Arial" panose="020B0604020202020204" pitchFamily="34" charset="0"/>
                <a:cs typeface="Arial" panose="020B0604020202020204" pitchFamily="34" charset="0"/>
              </a:rPr>
              <a:t>se</a:t>
            </a:r>
            <a:r>
              <a:rPr lang="es-ES" sz="1200" spc="-3" dirty="0" smtClean="0">
                <a:latin typeface="Arial" panose="020B0604020202020204" pitchFamily="34" charset="0"/>
                <a:cs typeface="Arial" panose="020B0604020202020204" pitchFamily="34" charset="0"/>
              </a:rPr>
              <a:t> utilizan</a:t>
            </a:r>
            <a:r>
              <a:rPr lang="es-ES" sz="1200"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diferenciales</a:t>
            </a:r>
            <a:r>
              <a:rPr lang="es-ES" sz="1200" dirty="0" smtClean="0">
                <a:latin typeface="Arial" panose="020B0604020202020204" pitchFamily="34" charset="0"/>
                <a:cs typeface="Arial" panose="020B0604020202020204" pitchFamily="34" charset="0"/>
              </a:rPr>
              <a:t> con</a:t>
            </a:r>
            <a:r>
              <a:rPr lang="es-ES" sz="1200" spc="3"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una</a:t>
            </a:r>
            <a:r>
              <a:rPr lang="es-ES" sz="1200" spc="3"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sensibilidad</a:t>
            </a:r>
            <a:r>
              <a:rPr lang="es-ES" sz="1200" dirty="0" smtClean="0">
                <a:latin typeface="Arial" panose="020B0604020202020204" pitchFamily="34" charset="0"/>
                <a:cs typeface="Arial" panose="020B0604020202020204" pitchFamily="34" charset="0"/>
              </a:rPr>
              <a:t> </a:t>
            </a:r>
            <a:r>
              <a:rPr lang="es-ES" sz="1200" spc="-10" dirty="0" smtClean="0">
                <a:latin typeface="Arial" panose="020B0604020202020204" pitchFamily="34" charset="0"/>
                <a:cs typeface="Arial" panose="020B0604020202020204" pitchFamily="34" charset="0"/>
              </a:rPr>
              <a:t>de</a:t>
            </a:r>
            <a:r>
              <a:rPr lang="es-ES" sz="1200" spc="184"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30</a:t>
            </a:r>
            <a:r>
              <a:rPr lang="es-ES" sz="1200" spc="205" dirty="0" smtClean="0">
                <a:latin typeface="Arial" panose="020B0604020202020204" pitchFamily="34" charset="0"/>
                <a:cs typeface="Arial" panose="020B0604020202020204" pitchFamily="34" charset="0"/>
              </a:rPr>
              <a:t> </a:t>
            </a:r>
            <a:r>
              <a:rPr lang="es-ES" sz="1200" spc="-3" dirty="0" err="1" smtClean="0">
                <a:latin typeface="Arial" panose="020B0604020202020204" pitchFamily="34" charset="0"/>
                <a:cs typeface="Arial" panose="020B0604020202020204" pitchFamily="34" charset="0"/>
              </a:rPr>
              <a:t>mA</a:t>
            </a:r>
            <a:r>
              <a:rPr lang="es-ES" sz="1200" spc="198"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como </a:t>
            </a:r>
            <a:r>
              <a:rPr lang="es-ES" sz="1200" spc="-194"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medida de protección </a:t>
            </a:r>
            <a:r>
              <a:rPr lang="es-ES" sz="1200" spc="-3" dirty="0" smtClean="0">
                <a:latin typeface="Arial" panose="020B0604020202020204" pitchFamily="34" charset="0"/>
                <a:cs typeface="Arial" panose="020B0604020202020204" pitchFamily="34" charset="0"/>
              </a:rPr>
              <a:t>adicional </a:t>
            </a:r>
            <a:r>
              <a:rPr lang="es-ES" sz="1200" dirty="0" smtClean="0">
                <a:latin typeface="Arial" panose="020B0604020202020204" pitchFamily="34" charset="0"/>
                <a:cs typeface="Arial" panose="020B0604020202020204" pitchFamily="34" charset="0"/>
              </a:rPr>
              <a:t>o más </a:t>
            </a:r>
            <a:r>
              <a:rPr lang="es-ES" sz="1200" spc="-7" dirty="0" smtClean="0">
                <a:latin typeface="Arial" panose="020B0604020202020204" pitchFamily="34" charset="0"/>
                <a:cs typeface="Arial" panose="020B0604020202020204" pitchFamily="34" charset="0"/>
              </a:rPr>
              <a:t>resguardo </a:t>
            </a:r>
            <a:r>
              <a:rPr lang="es-ES" sz="1200" dirty="0" smtClean="0">
                <a:latin typeface="Arial" panose="020B0604020202020204" pitchFamily="34" charset="0"/>
                <a:cs typeface="Arial" panose="020B0604020202020204" pitchFamily="34" charset="0"/>
              </a:rPr>
              <a:t>para las </a:t>
            </a:r>
            <a:r>
              <a:rPr lang="es-ES" sz="1200" spc="-3" dirty="0" smtClean="0">
                <a:latin typeface="Arial" panose="020B0604020202020204" pitchFamily="34" charset="0"/>
                <a:cs typeface="Arial" panose="020B0604020202020204" pitchFamily="34" charset="0"/>
              </a:rPr>
              <a:t>personas. </a:t>
            </a:r>
            <a:r>
              <a:rPr lang="es-ES" sz="1200" dirty="0" smtClean="0">
                <a:latin typeface="Arial" panose="020B0604020202020204" pitchFamily="34" charset="0"/>
                <a:cs typeface="Arial" panose="020B0604020202020204" pitchFamily="34" charset="0"/>
              </a:rPr>
              <a:t>En la </a:t>
            </a:r>
            <a:r>
              <a:rPr lang="es-ES" sz="1200" spc="-3" dirty="0" smtClean="0">
                <a:latin typeface="Arial" panose="020B0604020202020204" pitchFamily="34" charset="0"/>
                <a:cs typeface="Arial" panose="020B0604020202020204" pitchFamily="34" charset="0"/>
              </a:rPr>
              <a:t>protección contra </a:t>
            </a:r>
            <a:r>
              <a:rPr lang="es-ES" sz="1200" dirty="0" smtClean="0">
                <a:latin typeface="Arial" panose="020B0604020202020204" pitchFamily="34" charset="0"/>
                <a:cs typeface="Arial" panose="020B0604020202020204" pitchFamily="34" charset="0"/>
              </a:rPr>
              <a:t>el </a:t>
            </a:r>
            <a:r>
              <a:rPr lang="es-ES" sz="1200" spc="3"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contacto indirecto existen niveles </a:t>
            </a:r>
            <a:r>
              <a:rPr lang="es-ES" sz="1200" dirty="0" smtClean="0">
                <a:latin typeface="Arial" panose="020B0604020202020204" pitchFamily="34" charset="0"/>
                <a:cs typeface="Arial" panose="020B0604020202020204" pitchFamily="34" charset="0"/>
              </a:rPr>
              <a:t>de protección </a:t>
            </a:r>
            <a:r>
              <a:rPr lang="es-ES" sz="1200" spc="-3" dirty="0" smtClean="0">
                <a:latin typeface="Arial" panose="020B0604020202020204" pitchFamily="34" charset="0"/>
                <a:cs typeface="Arial" panose="020B0604020202020204" pitchFamily="34" charset="0"/>
              </a:rPr>
              <a:t>contra </a:t>
            </a:r>
            <a:r>
              <a:rPr lang="es-ES" sz="1200" dirty="0" smtClean="0">
                <a:latin typeface="Arial" panose="020B0604020202020204" pitchFamily="34" charset="0"/>
                <a:cs typeface="Arial" panose="020B0604020202020204" pitchFamily="34" charset="0"/>
              </a:rPr>
              <a:t>el </a:t>
            </a:r>
            <a:r>
              <a:rPr lang="es-ES" sz="1200" spc="-3" dirty="0" smtClean="0">
                <a:latin typeface="Arial" panose="020B0604020202020204" pitchFamily="34" charset="0"/>
                <a:cs typeface="Arial" panose="020B0604020202020204" pitchFamily="34" charset="0"/>
              </a:rPr>
              <a:t>choque </a:t>
            </a:r>
            <a:r>
              <a:rPr lang="es-ES" sz="1200" spc="3" dirty="0" smtClean="0">
                <a:latin typeface="Arial" panose="020B0604020202020204" pitchFamily="34" charset="0"/>
                <a:cs typeface="Arial" panose="020B0604020202020204" pitchFamily="34" charset="0"/>
              </a:rPr>
              <a:t>eléctrico </a:t>
            </a:r>
            <a:r>
              <a:rPr lang="es-ES" sz="1200" dirty="0" smtClean="0">
                <a:latin typeface="Arial" panose="020B0604020202020204" pitchFamily="34" charset="0"/>
                <a:cs typeface="Arial" panose="020B0604020202020204" pitchFamily="34" charset="0"/>
              </a:rPr>
              <a:t>de </a:t>
            </a:r>
            <a:r>
              <a:rPr lang="es-ES" sz="1200" spc="-3" dirty="0" smtClean="0">
                <a:latin typeface="Arial" panose="020B0604020202020204" pitchFamily="34" charset="0"/>
                <a:cs typeface="Arial" panose="020B0604020202020204" pitchFamily="34" charset="0"/>
              </a:rPr>
              <a:t>estos </a:t>
            </a:r>
            <a:r>
              <a:rPr lang="es-ES" sz="1200" dirty="0" smtClean="0">
                <a:latin typeface="Arial" panose="020B0604020202020204" pitchFamily="34" charset="0"/>
                <a:cs typeface="Arial" panose="020B0604020202020204" pitchFamily="34" charset="0"/>
              </a:rPr>
              <a:t>equipos </a:t>
            </a:r>
            <a:r>
              <a:rPr lang="es-ES" sz="1200" spc="-3" dirty="0" smtClean="0">
                <a:latin typeface="Arial" panose="020B0604020202020204" pitchFamily="34" charset="0"/>
                <a:cs typeface="Arial" panose="020B0604020202020204" pitchFamily="34" charset="0"/>
              </a:rPr>
              <a:t>los </a:t>
            </a:r>
            <a:r>
              <a:rPr lang="es-ES" sz="1200" dirty="0" smtClean="0">
                <a:latin typeface="Arial" panose="020B0604020202020204" pitchFamily="34" charset="0"/>
                <a:cs typeface="Arial" panose="020B0604020202020204" pitchFamily="34" charset="0"/>
              </a:rPr>
              <a:t> comunes </a:t>
            </a:r>
            <a:r>
              <a:rPr lang="es-ES" sz="1200" spc="-3" dirty="0" smtClean="0">
                <a:latin typeface="Arial" panose="020B0604020202020204" pitchFamily="34" charset="0"/>
                <a:cs typeface="Arial" panose="020B0604020202020204" pitchFamily="34" charset="0"/>
              </a:rPr>
              <a:t>son los </a:t>
            </a:r>
            <a:r>
              <a:rPr lang="es-ES" sz="1200" dirty="0" smtClean="0">
                <a:latin typeface="Arial" panose="020B0604020202020204" pitchFamily="34" charset="0"/>
                <a:cs typeface="Arial" panose="020B0604020202020204" pitchFamily="34" charset="0"/>
              </a:rPr>
              <a:t>de la </a:t>
            </a:r>
            <a:r>
              <a:rPr lang="es-ES" sz="1200" spc="-3" dirty="0" smtClean="0">
                <a:latin typeface="Arial" panose="020B0604020202020204" pitchFamily="34" charset="0"/>
                <a:cs typeface="Arial" panose="020B0604020202020204" pitchFamily="34" charset="0"/>
              </a:rPr>
              <a:t>clase </a:t>
            </a:r>
            <a:r>
              <a:rPr lang="es-ES" sz="1200" dirty="0" smtClean="0">
                <a:latin typeface="Arial" panose="020B0604020202020204" pitchFamily="34" charset="0"/>
                <a:cs typeface="Arial" panose="020B0604020202020204" pitchFamily="34" charset="0"/>
              </a:rPr>
              <a:t>I y la clase </a:t>
            </a:r>
            <a:r>
              <a:rPr lang="es-ES" sz="1200" spc="-7" dirty="0" smtClean="0">
                <a:latin typeface="Arial" panose="020B0604020202020204" pitchFamily="34" charset="0"/>
                <a:cs typeface="Arial" panose="020B0604020202020204" pitchFamily="34" charset="0"/>
              </a:rPr>
              <a:t>II, </a:t>
            </a:r>
            <a:r>
              <a:rPr lang="es-ES" sz="1200" spc="-3" dirty="0" smtClean="0">
                <a:latin typeface="Arial" panose="020B0604020202020204" pitchFamily="34" charset="0"/>
                <a:cs typeface="Arial" panose="020B0604020202020204" pitchFamily="34" charset="0"/>
              </a:rPr>
              <a:t>los </a:t>
            </a:r>
            <a:r>
              <a:rPr lang="es-ES" sz="1200" dirty="0" smtClean="0">
                <a:latin typeface="Arial" panose="020B0604020202020204" pitchFamily="34" charset="0"/>
                <a:cs typeface="Arial" panose="020B0604020202020204" pitchFamily="34" charset="0"/>
              </a:rPr>
              <a:t>equipos de la </a:t>
            </a:r>
            <a:r>
              <a:rPr lang="es-ES" sz="1200" spc="-3" dirty="0" smtClean="0">
                <a:latin typeface="Arial" panose="020B0604020202020204" pitchFamily="34" charset="0"/>
                <a:cs typeface="Arial" panose="020B0604020202020204" pitchFamily="34" charset="0"/>
              </a:rPr>
              <a:t>clase </a:t>
            </a:r>
            <a:r>
              <a:rPr lang="es-ES" sz="1200" dirty="0" smtClean="0">
                <a:latin typeface="Arial" panose="020B0604020202020204" pitchFamily="34" charset="0"/>
                <a:cs typeface="Arial" panose="020B0604020202020204" pitchFamily="34" charset="0"/>
              </a:rPr>
              <a:t>I tienen </a:t>
            </a:r>
            <a:r>
              <a:rPr lang="es-ES" sz="1200" spc="-3" dirty="0" smtClean="0">
                <a:latin typeface="Arial" panose="020B0604020202020204" pitchFamily="34" charset="0"/>
                <a:cs typeface="Arial" panose="020B0604020202020204" pitchFamily="34" charset="0"/>
              </a:rPr>
              <a:t>partes metálicas </a:t>
            </a:r>
            <a:r>
              <a:rPr lang="es-ES" sz="1200" dirty="0" smtClean="0">
                <a:latin typeface="Arial" panose="020B0604020202020204" pitchFamily="34" charset="0"/>
                <a:cs typeface="Arial" panose="020B0604020202020204" pitchFamily="34" charset="0"/>
              </a:rPr>
              <a:t>en </a:t>
            </a:r>
            <a:r>
              <a:rPr lang="es-ES" sz="1200" spc="-3" dirty="0" smtClean="0">
                <a:latin typeface="Arial" panose="020B0604020202020204" pitchFamily="34" charset="0"/>
                <a:cs typeface="Arial" panose="020B0604020202020204" pitchFamily="34" charset="0"/>
              </a:rPr>
              <a:t>las </a:t>
            </a:r>
            <a:r>
              <a:rPr lang="es-ES" sz="1200" dirty="0" smtClean="0">
                <a:latin typeface="Arial" panose="020B0604020202020204" pitchFamily="34" charset="0"/>
                <a:cs typeface="Arial" panose="020B0604020202020204" pitchFamily="34" charset="0"/>
              </a:rPr>
              <a:t> cuales </a:t>
            </a:r>
            <a:r>
              <a:rPr lang="es-ES" sz="1200" spc="-3" dirty="0" smtClean="0">
                <a:latin typeface="Arial" panose="020B0604020202020204" pitchFamily="34" charset="0"/>
                <a:cs typeface="Arial" panose="020B0604020202020204" pitchFamily="34" charset="0"/>
              </a:rPr>
              <a:t>puede</a:t>
            </a:r>
            <a:r>
              <a:rPr lang="es-ES" sz="1200" dirty="0" smtClean="0">
                <a:latin typeface="Arial" panose="020B0604020202020204" pitchFamily="34" charset="0"/>
                <a:cs typeface="Arial" panose="020B0604020202020204" pitchFamily="34" charset="0"/>
              </a:rPr>
              <a:t> aparecer una </a:t>
            </a:r>
            <a:r>
              <a:rPr lang="es-ES" sz="1200" spc="-3" dirty="0" smtClean="0">
                <a:latin typeface="Arial" panose="020B0604020202020204" pitchFamily="34" charset="0"/>
                <a:cs typeface="Arial" panose="020B0604020202020204" pitchFamily="34" charset="0"/>
              </a:rPr>
              <a:t>corriente</a:t>
            </a:r>
            <a:r>
              <a:rPr lang="es-ES" sz="1200" dirty="0" smtClean="0">
                <a:latin typeface="Arial" panose="020B0604020202020204" pitchFamily="34" charset="0"/>
                <a:cs typeface="Arial" panose="020B0604020202020204" pitchFamily="34" charset="0"/>
              </a:rPr>
              <a:t> </a:t>
            </a:r>
            <a:r>
              <a:rPr lang="es-ES" sz="1200" spc="-7" dirty="0" smtClean="0">
                <a:latin typeface="Arial" panose="020B0604020202020204" pitchFamily="34" charset="0"/>
                <a:cs typeface="Arial" panose="020B0604020202020204" pitchFamily="34" charset="0"/>
              </a:rPr>
              <a:t>debido</a:t>
            </a:r>
            <a:r>
              <a:rPr lang="es-ES" sz="1200" spc="-3" dirty="0" smtClean="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a</a:t>
            </a:r>
            <a:r>
              <a:rPr lang="es-ES" sz="1200" spc="3"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fallo </a:t>
            </a:r>
            <a:r>
              <a:rPr lang="es-ES" sz="1200" dirty="0" smtClean="0">
                <a:latin typeface="Arial" panose="020B0604020202020204" pitchFamily="34" charset="0"/>
                <a:cs typeface="Arial" panose="020B0604020202020204" pitchFamily="34" charset="0"/>
              </a:rPr>
              <a:t>del </a:t>
            </a:r>
            <a:r>
              <a:rPr lang="es-ES" sz="1200" spc="-3" dirty="0" smtClean="0">
                <a:latin typeface="Arial" panose="020B0604020202020204" pitchFamily="34" charset="0"/>
                <a:cs typeface="Arial" panose="020B0604020202020204" pitchFamily="34" charset="0"/>
              </a:rPr>
              <a:t>aislamiento, </a:t>
            </a:r>
            <a:r>
              <a:rPr lang="es-ES" sz="1200" dirty="0" smtClean="0">
                <a:latin typeface="Arial" panose="020B0604020202020204" pitchFamily="34" charset="0"/>
                <a:cs typeface="Arial" panose="020B0604020202020204" pitchFamily="34" charset="0"/>
              </a:rPr>
              <a:t>en</a:t>
            </a:r>
            <a:r>
              <a:rPr lang="es-ES" sz="1200" spc="3" dirty="0" smtClean="0">
                <a:latin typeface="Arial" panose="020B0604020202020204" pitchFamily="34" charset="0"/>
                <a:cs typeface="Arial" panose="020B0604020202020204" pitchFamily="34" charset="0"/>
              </a:rPr>
              <a:t> </a:t>
            </a:r>
            <a:r>
              <a:rPr lang="es-ES" sz="1200" spc="-7" dirty="0" smtClean="0">
                <a:latin typeface="Arial" panose="020B0604020202020204" pitchFamily="34" charset="0"/>
                <a:cs typeface="Arial" panose="020B0604020202020204" pitchFamily="34" charset="0"/>
              </a:rPr>
              <a:t>la</a:t>
            </a:r>
            <a:r>
              <a:rPr lang="es-ES" sz="1200" spc="-3" dirty="0" smtClean="0">
                <a:latin typeface="Arial" panose="020B0604020202020204" pitchFamily="34" charset="0"/>
                <a:cs typeface="Arial" panose="020B0604020202020204" pitchFamily="34" charset="0"/>
              </a:rPr>
              <a:t> </a:t>
            </a:r>
            <a:r>
              <a:rPr lang="es-ES" sz="1200" spc="-7" dirty="0" smtClean="0">
                <a:latin typeface="Arial" panose="020B0604020202020204" pitchFamily="34" charset="0"/>
                <a:cs typeface="Arial" panose="020B0604020202020204" pitchFamily="34" charset="0"/>
              </a:rPr>
              <a:t>clase</a:t>
            </a:r>
            <a:r>
              <a:rPr lang="es-ES" sz="1200" spc="-3" dirty="0" smtClean="0">
                <a:latin typeface="Arial" panose="020B0604020202020204" pitchFamily="34" charset="0"/>
                <a:cs typeface="Arial" panose="020B0604020202020204" pitchFamily="34" charset="0"/>
              </a:rPr>
              <a:t> </a:t>
            </a:r>
            <a:r>
              <a:rPr lang="es-ES" sz="1200" spc="-7" dirty="0" smtClean="0">
                <a:latin typeface="Arial" panose="020B0604020202020204" pitchFamily="34" charset="0"/>
                <a:cs typeface="Arial" panose="020B0604020202020204" pitchFamily="34" charset="0"/>
              </a:rPr>
              <a:t>II </a:t>
            </a:r>
            <a:r>
              <a:rPr lang="es-ES" sz="1200" spc="-3" dirty="0" smtClean="0">
                <a:latin typeface="Arial" panose="020B0604020202020204" pitchFamily="34" charset="0"/>
                <a:cs typeface="Arial" panose="020B0604020202020204" pitchFamily="34" charset="0"/>
              </a:rPr>
              <a:t>existe</a:t>
            </a:r>
            <a:r>
              <a:rPr lang="es-ES" sz="1200" dirty="0" smtClean="0">
                <a:latin typeface="Arial" panose="020B0604020202020204" pitchFamily="34" charset="0"/>
                <a:cs typeface="Arial" panose="020B0604020202020204" pitchFamily="34" charset="0"/>
              </a:rPr>
              <a:t> un </a:t>
            </a:r>
            <a:r>
              <a:rPr lang="es-ES" sz="1200" spc="3"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aislamiento doble </a:t>
            </a:r>
            <a:r>
              <a:rPr lang="es-ES" sz="1200" dirty="0" smtClean="0">
                <a:latin typeface="Arial" panose="020B0604020202020204" pitchFamily="34" charset="0"/>
                <a:cs typeface="Arial" panose="020B0604020202020204" pitchFamily="34" charset="0"/>
              </a:rPr>
              <a:t>con lo cual </a:t>
            </a:r>
            <a:r>
              <a:rPr lang="es-ES" sz="1200" spc="-7" dirty="0" smtClean="0">
                <a:latin typeface="Arial" panose="020B0604020202020204" pitchFamily="34" charset="0"/>
                <a:cs typeface="Arial" panose="020B0604020202020204" pitchFamily="34" charset="0"/>
              </a:rPr>
              <a:t>se</a:t>
            </a:r>
            <a:r>
              <a:rPr lang="es-ES" sz="1200" spc="191" dirty="0" smtClean="0">
                <a:latin typeface="Arial" panose="020B0604020202020204" pitchFamily="34" charset="0"/>
                <a:cs typeface="Arial" panose="020B0604020202020204" pitchFamily="34" charset="0"/>
              </a:rPr>
              <a:t> </a:t>
            </a:r>
            <a:r>
              <a:rPr lang="es-ES" sz="1200" spc="-3" dirty="0" smtClean="0">
                <a:latin typeface="Arial" panose="020B0604020202020204" pitchFamily="34" charset="0"/>
                <a:cs typeface="Arial" panose="020B0604020202020204" pitchFamily="34" charset="0"/>
              </a:rPr>
              <a:t>pretende </a:t>
            </a:r>
            <a:r>
              <a:rPr lang="es-ES" sz="1200" spc="3" dirty="0" smtClean="0">
                <a:latin typeface="Arial" panose="020B0604020202020204" pitchFamily="34" charset="0"/>
                <a:cs typeface="Arial" panose="020B0604020202020204" pitchFamily="34" charset="0"/>
              </a:rPr>
              <a:t>evitar </a:t>
            </a:r>
            <a:r>
              <a:rPr lang="es-ES" sz="1200" dirty="0" smtClean="0">
                <a:latin typeface="Arial" panose="020B0604020202020204" pitchFamily="34" charset="0"/>
                <a:cs typeface="Arial" panose="020B0604020202020204" pitchFamily="34" charset="0"/>
              </a:rPr>
              <a:t>la </a:t>
            </a:r>
            <a:r>
              <a:rPr lang="es-ES" sz="1200" spc="-3" dirty="0" smtClean="0">
                <a:latin typeface="Arial" panose="020B0604020202020204" pitchFamily="34" charset="0"/>
                <a:cs typeface="Arial" panose="020B0604020202020204" pitchFamily="34" charset="0"/>
              </a:rPr>
              <a:t>aparición </a:t>
            </a:r>
            <a:r>
              <a:rPr lang="es-ES" sz="1200" dirty="0" smtClean="0">
                <a:latin typeface="Arial" panose="020B0604020202020204" pitchFamily="34" charset="0"/>
                <a:cs typeface="Arial" panose="020B0604020202020204" pitchFamily="34" charset="0"/>
              </a:rPr>
              <a:t>de una </a:t>
            </a:r>
            <a:r>
              <a:rPr lang="es-ES" sz="1200" spc="-3" dirty="0" smtClean="0">
                <a:latin typeface="Arial" panose="020B0604020202020204" pitchFamily="34" charset="0"/>
                <a:cs typeface="Arial" panose="020B0604020202020204" pitchFamily="34" charset="0"/>
              </a:rPr>
              <a:t>corriente </a:t>
            </a:r>
            <a:r>
              <a:rPr lang="es-ES" sz="1200" dirty="0" smtClean="0">
                <a:latin typeface="Arial" panose="020B0604020202020204" pitchFamily="34" charset="0"/>
                <a:cs typeface="Arial" panose="020B0604020202020204" pitchFamily="34" charset="0"/>
              </a:rPr>
              <a:t>en la </a:t>
            </a:r>
            <a:r>
              <a:rPr lang="es-ES" sz="1200" spc="-3" dirty="0" smtClean="0">
                <a:latin typeface="Arial" panose="020B0604020202020204" pitchFamily="34" charset="0"/>
                <a:cs typeface="Arial" panose="020B0604020202020204" pitchFamily="34" charset="0"/>
              </a:rPr>
              <a:t>cubierta </a:t>
            </a:r>
            <a:r>
              <a:rPr lang="es-ES" sz="1200" dirty="0" smtClean="0">
                <a:latin typeface="Arial" panose="020B0604020202020204" pitchFamily="34" charset="0"/>
                <a:cs typeface="Arial" panose="020B0604020202020204" pitchFamily="34" charset="0"/>
              </a:rPr>
              <a:t> exterior</a:t>
            </a:r>
          </a:p>
          <a:p>
            <a:pPr marL="8659" marR="3464" indent="306524" algn="just">
              <a:lnSpc>
                <a:spcPct val="143900"/>
              </a:lnSpc>
            </a:pPr>
            <a:endParaRPr lang="es-ES" sz="800" dirty="0" smtClean="0">
              <a:latin typeface="Times New Roman"/>
              <a:cs typeface="Times New Roman"/>
            </a:endParaRPr>
          </a:p>
          <a:p>
            <a:endParaRPr lang="en-US" dirty="0"/>
          </a:p>
        </p:txBody>
      </p:sp>
      <p:sp>
        <p:nvSpPr>
          <p:cNvPr id="4" name="Marcador de número de diapositiva 3"/>
          <p:cNvSpPr>
            <a:spLocks noGrp="1"/>
          </p:cNvSpPr>
          <p:nvPr>
            <p:ph type="sldNum" sz="quarter" idx="10"/>
          </p:nvPr>
        </p:nvSpPr>
        <p:spPr/>
        <p:txBody>
          <a:bodyPr/>
          <a:lstStyle/>
          <a:p>
            <a:fld id="{B2E0304E-2D28-4942-8AC9-59D7C4AAE838}" type="slidenum">
              <a:rPr lang="en-US" smtClean="0"/>
              <a:t>17</a:t>
            </a:fld>
            <a:endParaRPr lang="en-US"/>
          </a:p>
        </p:txBody>
      </p:sp>
    </p:spTree>
    <p:extLst>
      <p:ext uri="{BB962C8B-B14F-4D97-AF65-F5344CB8AC3E}">
        <p14:creationId xmlns:p14="http://schemas.microsoft.com/office/powerpoint/2010/main" val="12596658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3"/>
            <a:ext cx="10363200" cy="276999"/>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828800" y="3840483"/>
            <a:ext cx="853440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defRPr sz="682" b="1" i="1">
                <a:solidFill>
                  <a:schemeClr val="tx1"/>
                </a:solidFill>
                <a:latin typeface="Times New Roman"/>
                <a:cs typeface="Times New Roman"/>
              </a:defRPr>
            </a:lvl1pPr>
          </a:lstStyle>
          <a:p>
            <a:pPr marL="8659">
              <a:lnSpc>
                <a:spcPts val="811"/>
              </a:lnSpc>
            </a:pPr>
            <a:r>
              <a:rPr lang="es-ES" spc="-3" smtClean="0"/>
              <a:t>Protecciones</a:t>
            </a:r>
            <a:r>
              <a:rPr lang="es-ES" smtClean="0"/>
              <a:t> </a:t>
            </a:r>
            <a:r>
              <a:rPr lang="es-ES" spc="-3" smtClean="0"/>
              <a:t>para</a:t>
            </a:r>
            <a:r>
              <a:rPr lang="es-ES" spc="7" smtClean="0"/>
              <a:t> </a:t>
            </a:r>
            <a:r>
              <a:rPr lang="es-ES" spc="-3" smtClean="0"/>
              <a:t>Pequeño</a:t>
            </a:r>
            <a:r>
              <a:rPr lang="es-ES" spc="3" smtClean="0"/>
              <a:t> </a:t>
            </a:r>
            <a:r>
              <a:rPr lang="es-ES" spc="-3" smtClean="0"/>
              <a:t>Generador</a:t>
            </a:r>
            <a:r>
              <a:rPr lang="es-ES" spc="3" smtClean="0"/>
              <a:t> </a:t>
            </a:r>
            <a:r>
              <a:rPr lang="es-ES" spc="-3" smtClean="0"/>
              <a:t>Eólico</a:t>
            </a:r>
            <a:endParaRPr lang="es-ES" spc="-3"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10/13/2022</a:t>
            </a:fld>
            <a:endParaRPr lang="en-US"/>
          </a:p>
        </p:txBody>
      </p:sp>
      <p:sp>
        <p:nvSpPr>
          <p:cNvPr id="6" name="Holder 6"/>
          <p:cNvSpPr>
            <a:spLocks noGrp="1"/>
          </p:cNvSpPr>
          <p:nvPr>
            <p:ph type="sldNum" sz="quarter" idx="7"/>
          </p:nvPr>
        </p:nvSpPr>
        <p:spPr/>
        <p:txBody>
          <a:bodyPr lIns="0" tIns="0" rIns="0" bIns="0"/>
          <a:lstStyle>
            <a:lvl1pPr>
              <a:defRPr sz="750" b="0" i="0">
                <a:solidFill>
                  <a:schemeClr val="tx1"/>
                </a:solidFill>
                <a:latin typeface="Calibri"/>
                <a:cs typeface="Calibri"/>
              </a:defRPr>
            </a:lvl1pPr>
          </a:lstStyle>
          <a:p>
            <a:pPr marL="25977">
              <a:lnSpc>
                <a:spcPts val="781"/>
              </a:lnSpc>
            </a:pPr>
            <a:fld id="{81D60167-4931-47E6-BA6A-407CBD079E47}" type="slidenum">
              <a:rPr lang="en-US" smtClean="0"/>
              <a:pPr marL="25977">
                <a:lnSpc>
                  <a:spcPts val="781"/>
                </a:lnSpc>
              </a:pPr>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defRPr sz="682" b="1" i="1">
                <a:solidFill>
                  <a:schemeClr val="tx1"/>
                </a:solidFill>
                <a:latin typeface="Times New Roman"/>
                <a:cs typeface="Times New Roman"/>
              </a:defRPr>
            </a:lvl1pPr>
          </a:lstStyle>
          <a:p>
            <a:pPr marL="8659">
              <a:lnSpc>
                <a:spcPts val="811"/>
              </a:lnSpc>
            </a:pPr>
            <a:r>
              <a:rPr lang="es-ES" spc="-3" smtClean="0"/>
              <a:t>Protecciones</a:t>
            </a:r>
            <a:r>
              <a:rPr lang="es-ES" smtClean="0"/>
              <a:t> </a:t>
            </a:r>
            <a:r>
              <a:rPr lang="es-ES" spc="-3" smtClean="0"/>
              <a:t>para</a:t>
            </a:r>
            <a:r>
              <a:rPr lang="es-ES" spc="7" smtClean="0"/>
              <a:t> </a:t>
            </a:r>
            <a:r>
              <a:rPr lang="es-ES" spc="-3" smtClean="0"/>
              <a:t>Pequeño</a:t>
            </a:r>
            <a:r>
              <a:rPr lang="es-ES" spc="3" smtClean="0"/>
              <a:t> </a:t>
            </a:r>
            <a:r>
              <a:rPr lang="es-ES" spc="-3" smtClean="0"/>
              <a:t>Generador</a:t>
            </a:r>
            <a:r>
              <a:rPr lang="es-ES" spc="3" smtClean="0"/>
              <a:t> </a:t>
            </a:r>
            <a:r>
              <a:rPr lang="es-ES" spc="-3" smtClean="0"/>
              <a:t>Eólico</a:t>
            </a:r>
            <a:endParaRPr lang="es-ES" spc="-3"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10/13/2022</a:t>
            </a:fld>
            <a:endParaRPr lang="en-US"/>
          </a:p>
        </p:txBody>
      </p:sp>
      <p:sp>
        <p:nvSpPr>
          <p:cNvPr id="6" name="Holder 6"/>
          <p:cNvSpPr>
            <a:spLocks noGrp="1"/>
          </p:cNvSpPr>
          <p:nvPr>
            <p:ph type="sldNum" sz="quarter" idx="7"/>
          </p:nvPr>
        </p:nvSpPr>
        <p:spPr/>
        <p:txBody>
          <a:bodyPr lIns="0" tIns="0" rIns="0" bIns="0"/>
          <a:lstStyle>
            <a:lvl1pPr>
              <a:defRPr sz="750" b="0" i="0">
                <a:solidFill>
                  <a:schemeClr val="tx1"/>
                </a:solidFill>
                <a:latin typeface="Calibri"/>
                <a:cs typeface="Calibri"/>
              </a:defRPr>
            </a:lvl1pPr>
          </a:lstStyle>
          <a:p>
            <a:pPr marL="25977">
              <a:lnSpc>
                <a:spcPts val="781"/>
              </a:lnSpc>
            </a:pPr>
            <a:fld id="{81D60167-4931-47E6-BA6A-407CBD079E47}" type="slidenum">
              <a:rPr lang="en-US" smtClean="0"/>
              <a:pPr marL="25977">
                <a:lnSpc>
                  <a:spcPts val="781"/>
                </a:lnSpc>
              </a:pPr>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sz="half" idx="2"/>
          </p:nvPr>
        </p:nvSpPr>
        <p:spPr>
          <a:xfrm>
            <a:off x="609600" y="1577343"/>
            <a:ext cx="530352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3"/>
            <a:ext cx="5303520" cy="27699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defRPr sz="682" b="1" i="1">
                <a:solidFill>
                  <a:schemeClr val="tx1"/>
                </a:solidFill>
                <a:latin typeface="Times New Roman"/>
                <a:cs typeface="Times New Roman"/>
              </a:defRPr>
            </a:lvl1pPr>
          </a:lstStyle>
          <a:p>
            <a:pPr marL="8659">
              <a:lnSpc>
                <a:spcPts val="811"/>
              </a:lnSpc>
            </a:pPr>
            <a:r>
              <a:rPr lang="es-ES" spc="-3" smtClean="0"/>
              <a:t>Protecciones</a:t>
            </a:r>
            <a:r>
              <a:rPr lang="es-ES" smtClean="0"/>
              <a:t> </a:t>
            </a:r>
            <a:r>
              <a:rPr lang="es-ES" spc="-3" smtClean="0"/>
              <a:t>para</a:t>
            </a:r>
            <a:r>
              <a:rPr lang="es-ES" spc="7" smtClean="0"/>
              <a:t> </a:t>
            </a:r>
            <a:r>
              <a:rPr lang="es-ES" spc="-3" smtClean="0"/>
              <a:t>Pequeño</a:t>
            </a:r>
            <a:r>
              <a:rPr lang="es-ES" spc="3" smtClean="0"/>
              <a:t> </a:t>
            </a:r>
            <a:r>
              <a:rPr lang="es-ES" spc="-3" smtClean="0"/>
              <a:t>Generador</a:t>
            </a:r>
            <a:r>
              <a:rPr lang="es-ES" spc="3" smtClean="0"/>
              <a:t> </a:t>
            </a:r>
            <a:r>
              <a:rPr lang="es-ES" spc="-3" smtClean="0"/>
              <a:t>Eólico</a:t>
            </a:r>
            <a:endParaRPr lang="es-ES" spc="-3" dirty="0"/>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10/13/2022</a:t>
            </a:fld>
            <a:endParaRPr lang="en-US"/>
          </a:p>
        </p:txBody>
      </p:sp>
      <p:sp>
        <p:nvSpPr>
          <p:cNvPr id="7" name="Holder 7"/>
          <p:cNvSpPr>
            <a:spLocks noGrp="1"/>
          </p:cNvSpPr>
          <p:nvPr>
            <p:ph type="sldNum" sz="quarter" idx="7"/>
          </p:nvPr>
        </p:nvSpPr>
        <p:spPr/>
        <p:txBody>
          <a:bodyPr lIns="0" tIns="0" rIns="0" bIns="0"/>
          <a:lstStyle>
            <a:lvl1pPr>
              <a:defRPr sz="750" b="0" i="0">
                <a:solidFill>
                  <a:schemeClr val="tx1"/>
                </a:solidFill>
                <a:latin typeface="Calibri"/>
                <a:cs typeface="Calibri"/>
              </a:defRPr>
            </a:lvl1pPr>
          </a:lstStyle>
          <a:p>
            <a:pPr marL="25977">
              <a:lnSpc>
                <a:spcPts val="781"/>
              </a:lnSpc>
            </a:pPr>
            <a:fld id="{81D60167-4931-47E6-BA6A-407CBD079E47}" type="slidenum">
              <a:rPr lang="en-US" smtClean="0"/>
              <a:pPr marL="25977">
                <a:lnSpc>
                  <a:spcPts val="781"/>
                </a:lnSpc>
              </a:pPr>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ftr" sz="quarter" idx="5"/>
          </p:nvPr>
        </p:nvSpPr>
        <p:spPr/>
        <p:txBody>
          <a:bodyPr lIns="0" tIns="0" rIns="0" bIns="0"/>
          <a:lstStyle>
            <a:lvl1pPr>
              <a:defRPr sz="682" b="1" i="1">
                <a:solidFill>
                  <a:schemeClr val="tx1"/>
                </a:solidFill>
                <a:latin typeface="Times New Roman"/>
                <a:cs typeface="Times New Roman"/>
              </a:defRPr>
            </a:lvl1pPr>
          </a:lstStyle>
          <a:p>
            <a:pPr marL="8659">
              <a:lnSpc>
                <a:spcPts val="811"/>
              </a:lnSpc>
            </a:pPr>
            <a:r>
              <a:rPr lang="es-ES" spc="-3" smtClean="0"/>
              <a:t>Protecciones</a:t>
            </a:r>
            <a:r>
              <a:rPr lang="es-ES" smtClean="0"/>
              <a:t> </a:t>
            </a:r>
            <a:r>
              <a:rPr lang="es-ES" spc="-3" smtClean="0"/>
              <a:t>para</a:t>
            </a:r>
            <a:r>
              <a:rPr lang="es-ES" spc="7" smtClean="0"/>
              <a:t> </a:t>
            </a:r>
            <a:r>
              <a:rPr lang="es-ES" spc="-3" smtClean="0"/>
              <a:t>Pequeño</a:t>
            </a:r>
            <a:r>
              <a:rPr lang="es-ES" spc="3" smtClean="0"/>
              <a:t> </a:t>
            </a:r>
            <a:r>
              <a:rPr lang="es-ES" spc="-3" smtClean="0"/>
              <a:t>Generador</a:t>
            </a:r>
            <a:r>
              <a:rPr lang="es-ES" spc="3" smtClean="0"/>
              <a:t> </a:t>
            </a:r>
            <a:r>
              <a:rPr lang="es-ES" spc="-3" smtClean="0"/>
              <a:t>Eólico</a:t>
            </a:r>
            <a:endParaRPr lang="es-ES" spc="-3" dirty="0"/>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10/13/2022</a:t>
            </a:fld>
            <a:endParaRPr lang="en-US"/>
          </a:p>
        </p:txBody>
      </p:sp>
      <p:sp>
        <p:nvSpPr>
          <p:cNvPr id="5" name="Holder 5"/>
          <p:cNvSpPr>
            <a:spLocks noGrp="1"/>
          </p:cNvSpPr>
          <p:nvPr>
            <p:ph type="sldNum" sz="quarter" idx="7"/>
          </p:nvPr>
        </p:nvSpPr>
        <p:spPr/>
        <p:txBody>
          <a:bodyPr lIns="0" tIns="0" rIns="0" bIns="0"/>
          <a:lstStyle>
            <a:lvl1pPr>
              <a:defRPr sz="750" b="0" i="0">
                <a:solidFill>
                  <a:schemeClr val="tx1"/>
                </a:solidFill>
                <a:latin typeface="Calibri"/>
                <a:cs typeface="Calibri"/>
              </a:defRPr>
            </a:lvl1pPr>
          </a:lstStyle>
          <a:p>
            <a:pPr marL="25977">
              <a:lnSpc>
                <a:spcPts val="781"/>
              </a:lnSpc>
            </a:pPr>
            <a:fld id="{81D60167-4931-47E6-BA6A-407CBD079E47}" type="slidenum">
              <a:rPr lang="en-US" smtClean="0"/>
              <a:pPr marL="25977">
                <a:lnSpc>
                  <a:spcPts val="781"/>
                </a:lnSpc>
              </a:pPr>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defRPr sz="682" b="1" i="1">
                <a:solidFill>
                  <a:schemeClr val="tx1"/>
                </a:solidFill>
                <a:latin typeface="Times New Roman"/>
                <a:cs typeface="Times New Roman"/>
              </a:defRPr>
            </a:lvl1pPr>
          </a:lstStyle>
          <a:p>
            <a:pPr marL="8659">
              <a:lnSpc>
                <a:spcPts val="811"/>
              </a:lnSpc>
            </a:pPr>
            <a:r>
              <a:rPr lang="es-ES" spc="-3" smtClean="0"/>
              <a:t>Protecciones</a:t>
            </a:r>
            <a:r>
              <a:rPr lang="es-ES" smtClean="0"/>
              <a:t> </a:t>
            </a:r>
            <a:r>
              <a:rPr lang="es-ES" spc="-3" smtClean="0"/>
              <a:t>para</a:t>
            </a:r>
            <a:r>
              <a:rPr lang="es-ES" spc="7" smtClean="0"/>
              <a:t> </a:t>
            </a:r>
            <a:r>
              <a:rPr lang="es-ES" spc="-3" smtClean="0"/>
              <a:t>Pequeño</a:t>
            </a:r>
            <a:r>
              <a:rPr lang="es-ES" spc="3" smtClean="0"/>
              <a:t> </a:t>
            </a:r>
            <a:r>
              <a:rPr lang="es-ES" spc="-3" smtClean="0"/>
              <a:t>Generador</a:t>
            </a:r>
            <a:r>
              <a:rPr lang="es-ES" spc="3" smtClean="0"/>
              <a:t> </a:t>
            </a:r>
            <a:r>
              <a:rPr lang="es-ES" spc="-3" smtClean="0"/>
              <a:t>Eólico</a:t>
            </a:r>
            <a:endParaRPr lang="es-ES" spc="-3" dirty="0"/>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10/13/2022</a:t>
            </a:fld>
            <a:endParaRPr lang="en-US"/>
          </a:p>
        </p:txBody>
      </p:sp>
      <p:sp>
        <p:nvSpPr>
          <p:cNvPr id="4" name="Holder 4"/>
          <p:cNvSpPr>
            <a:spLocks noGrp="1"/>
          </p:cNvSpPr>
          <p:nvPr>
            <p:ph type="sldNum" sz="quarter" idx="7"/>
          </p:nvPr>
        </p:nvSpPr>
        <p:spPr/>
        <p:txBody>
          <a:bodyPr lIns="0" tIns="0" rIns="0" bIns="0"/>
          <a:lstStyle>
            <a:lvl1pPr>
              <a:defRPr sz="750" b="0" i="0">
                <a:solidFill>
                  <a:schemeClr val="tx1"/>
                </a:solidFill>
                <a:latin typeface="Calibri"/>
                <a:cs typeface="Calibri"/>
              </a:defRPr>
            </a:lvl1pPr>
          </a:lstStyle>
          <a:p>
            <a:pPr marL="25977">
              <a:lnSpc>
                <a:spcPts val="781"/>
              </a:lnSpc>
            </a:pPr>
            <a:fld id="{81D60167-4931-47E6-BA6A-407CBD079E47}" type="slidenum">
              <a:rPr lang="en-US" smtClean="0"/>
              <a:pPr marL="25977">
                <a:lnSpc>
                  <a:spcPts val="781"/>
                </a:lnSpc>
              </a:pPr>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914400" y="2130426"/>
            <a:ext cx="103632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AR"/>
          </a:p>
        </p:txBody>
      </p:sp>
      <p:sp>
        <p:nvSpPr>
          <p:cNvPr id="4" name="3 Marcador de fecha"/>
          <p:cNvSpPr>
            <a:spLocks noGrp="1"/>
          </p:cNvSpPr>
          <p:nvPr>
            <p:ph type="dt" sz="half" idx="10"/>
          </p:nvPr>
        </p:nvSpPr>
        <p:spPr/>
        <p:txBody>
          <a:bodyPr/>
          <a:lstStyle>
            <a:lvl1pPr>
              <a:defRPr/>
            </a:lvl1pPr>
          </a:lstStyle>
          <a:p>
            <a:pPr>
              <a:defRPr/>
            </a:pPr>
            <a:fld id="{01344D7D-21FD-469F-B665-4044EA94D394}" type="datetimeFigureOut">
              <a:rPr lang="es-AR"/>
              <a:pPr>
                <a:defRPr/>
              </a:pPr>
              <a:t>13/10/2022</a:t>
            </a:fld>
            <a:endParaRPr lang="es-AR"/>
          </a:p>
        </p:txBody>
      </p:sp>
      <p:sp>
        <p:nvSpPr>
          <p:cNvPr id="5" name="4 Marcador de pie de página"/>
          <p:cNvSpPr>
            <a:spLocks noGrp="1"/>
          </p:cNvSpPr>
          <p:nvPr>
            <p:ph type="ftr" sz="quarter" idx="11"/>
          </p:nvPr>
        </p:nvSpPr>
        <p:spPr/>
        <p:txBody>
          <a:bodyPr/>
          <a:lstStyle>
            <a:lvl1pPr>
              <a:defRPr/>
            </a:lvl1pPr>
          </a:lstStyle>
          <a:p>
            <a:pPr>
              <a:defRPr/>
            </a:pPr>
            <a:endParaRPr lang="es-AR"/>
          </a:p>
        </p:txBody>
      </p:sp>
      <p:sp>
        <p:nvSpPr>
          <p:cNvPr id="6" name="5 Marcador de número de diapositiva"/>
          <p:cNvSpPr>
            <a:spLocks noGrp="1"/>
          </p:cNvSpPr>
          <p:nvPr>
            <p:ph type="sldNum" sz="quarter" idx="12"/>
          </p:nvPr>
        </p:nvSpPr>
        <p:spPr/>
        <p:txBody>
          <a:bodyPr/>
          <a:lstStyle>
            <a:lvl1pPr>
              <a:defRPr/>
            </a:lvl1pPr>
          </a:lstStyle>
          <a:p>
            <a:fld id="{BE23DD40-830D-4CE2-AC4E-68E6BF324384}" type="slidenum">
              <a:rPr lang="es-AR" altLang="en-US"/>
              <a:pPr/>
              <a:t>‹Nº›</a:t>
            </a:fld>
            <a:endParaRPr lang="es-AR" altLang="en-US"/>
          </a:p>
        </p:txBody>
      </p:sp>
    </p:spTree>
    <p:extLst>
      <p:ext uri="{BB962C8B-B14F-4D97-AF65-F5344CB8AC3E}">
        <p14:creationId xmlns:p14="http://schemas.microsoft.com/office/powerpoint/2010/main" val="425934862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1665945" y="429450"/>
            <a:ext cx="9425890" cy="3897"/>
          </a:xfrm>
          <a:custGeom>
            <a:avLst/>
            <a:gdLst/>
            <a:ahLst/>
            <a:cxnLst/>
            <a:rect l="l" t="t" r="r" b="b"/>
            <a:pathLst>
              <a:path w="6009005" h="5715">
                <a:moveTo>
                  <a:pt x="6009005" y="0"/>
                </a:moveTo>
                <a:lnTo>
                  <a:pt x="0" y="0"/>
                </a:lnTo>
                <a:lnTo>
                  <a:pt x="0" y="5397"/>
                </a:lnTo>
                <a:lnTo>
                  <a:pt x="6009005" y="5397"/>
                </a:lnTo>
                <a:lnTo>
                  <a:pt x="6009005" y="0"/>
                </a:lnTo>
                <a:close/>
              </a:path>
            </a:pathLst>
          </a:custGeom>
          <a:solidFill>
            <a:srgbClr val="4F81BC"/>
          </a:solidFill>
        </p:spPr>
        <p:txBody>
          <a:bodyPr wrap="square" lIns="0" tIns="0" rIns="0" bIns="0" rtlCol="0"/>
          <a:lstStyle/>
          <a:p>
            <a:endParaRPr sz="1227"/>
          </a:p>
        </p:txBody>
      </p:sp>
      <p:sp>
        <p:nvSpPr>
          <p:cNvPr id="2" name="Holder 2"/>
          <p:cNvSpPr>
            <a:spLocks noGrp="1"/>
          </p:cNvSpPr>
          <p:nvPr>
            <p:ph type="title"/>
          </p:nvPr>
        </p:nvSpPr>
        <p:spPr>
          <a:xfrm>
            <a:off x="609600" y="274323"/>
            <a:ext cx="10972800" cy="276999"/>
          </a:xfrm>
          <a:prstGeom prst="rect">
            <a:avLst/>
          </a:prstGeom>
        </p:spPr>
        <p:txBody>
          <a:bodyPr wrap="square" lIns="0" tIns="0" rIns="0" bIns="0">
            <a:spAutoFit/>
          </a:bodyPr>
          <a:lstStyle>
            <a:lvl1pPr>
              <a:defRPr/>
            </a:lvl1pPr>
          </a:lstStyle>
          <a:p>
            <a:endParaRPr/>
          </a:p>
        </p:txBody>
      </p:sp>
      <p:sp>
        <p:nvSpPr>
          <p:cNvPr id="3" name="Holder 3"/>
          <p:cNvSpPr>
            <a:spLocks noGrp="1"/>
          </p:cNvSpPr>
          <p:nvPr>
            <p:ph type="body" idx="1"/>
          </p:nvPr>
        </p:nvSpPr>
        <p:spPr>
          <a:xfrm>
            <a:off x="609600" y="1577343"/>
            <a:ext cx="1097280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1673909" y="6304371"/>
            <a:ext cx="3799044" cy="102592"/>
          </a:xfrm>
          <a:prstGeom prst="rect">
            <a:avLst/>
          </a:prstGeom>
        </p:spPr>
        <p:txBody>
          <a:bodyPr wrap="square" lIns="0" tIns="0" rIns="0" bIns="0">
            <a:spAutoFit/>
          </a:bodyPr>
          <a:lstStyle>
            <a:lvl1pPr>
              <a:defRPr sz="682" b="1" i="1">
                <a:solidFill>
                  <a:schemeClr val="tx1"/>
                </a:solidFill>
                <a:latin typeface="Times New Roman"/>
                <a:cs typeface="Times New Roman"/>
              </a:defRPr>
            </a:lvl1pPr>
          </a:lstStyle>
          <a:p>
            <a:pPr marL="8659">
              <a:lnSpc>
                <a:spcPts val="811"/>
              </a:lnSpc>
            </a:pPr>
            <a:r>
              <a:rPr lang="es-ES" spc="-3" smtClean="0"/>
              <a:t>Protecciones</a:t>
            </a:r>
            <a:r>
              <a:rPr lang="es-ES" smtClean="0"/>
              <a:t> </a:t>
            </a:r>
            <a:r>
              <a:rPr lang="es-ES" spc="-3" smtClean="0"/>
              <a:t>para</a:t>
            </a:r>
            <a:r>
              <a:rPr lang="es-ES" spc="7" smtClean="0"/>
              <a:t> </a:t>
            </a:r>
            <a:r>
              <a:rPr lang="es-ES" spc="-3" smtClean="0"/>
              <a:t>Pequeño</a:t>
            </a:r>
            <a:r>
              <a:rPr lang="es-ES" spc="3" smtClean="0"/>
              <a:t> </a:t>
            </a:r>
            <a:r>
              <a:rPr lang="es-ES" spc="-3" smtClean="0"/>
              <a:t>Generador</a:t>
            </a:r>
            <a:r>
              <a:rPr lang="es-ES" spc="3" smtClean="0"/>
              <a:t> </a:t>
            </a:r>
            <a:r>
              <a:rPr lang="es-ES" spc="-3" smtClean="0"/>
              <a:t>Eólico</a:t>
            </a:r>
            <a:endParaRPr lang="es-ES" spc="-3" dirty="0"/>
          </a:p>
        </p:txBody>
      </p:sp>
      <p:sp>
        <p:nvSpPr>
          <p:cNvPr id="5" name="Holder 5"/>
          <p:cNvSpPr>
            <a:spLocks noGrp="1"/>
          </p:cNvSpPr>
          <p:nvPr>
            <p:ph type="dt" sz="half" idx="6"/>
          </p:nvPr>
        </p:nvSpPr>
        <p:spPr>
          <a:xfrm>
            <a:off x="609600" y="6377943"/>
            <a:ext cx="2804160"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10/13/2022</a:t>
            </a:fld>
            <a:endParaRPr lang="en-US"/>
          </a:p>
        </p:txBody>
      </p:sp>
      <p:sp>
        <p:nvSpPr>
          <p:cNvPr id="6" name="Holder 6"/>
          <p:cNvSpPr>
            <a:spLocks noGrp="1"/>
          </p:cNvSpPr>
          <p:nvPr>
            <p:ph type="sldNum" sz="quarter" idx="7"/>
          </p:nvPr>
        </p:nvSpPr>
        <p:spPr>
          <a:xfrm>
            <a:off x="10215382" y="6310097"/>
            <a:ext cx="342651" cy="102592"/>
          </a:xfrm>
          <a:prstGeom prst="rect">
            <a:avLst/>
          </a:prstGeom>
        </p:spPr>
        <p:txBody>
          <a:bodyPr wrap="square" lIns="0" tIns="0" rIns="0" bIns="0">
            <a:spAutoFit/>
          </a:bodyPr>
          <a:lstStyle>
            <a:lvl1pPr>
              <a:defRPr sz="750" b="0" i="0">
                <a:solidFill>
                  <a:schemeClr val="tx1"/>
                </a:solidFill>
                <a:latin typeface="Calibri"/>
                <a:cs typeface="Calibri"/>
              </a:defRPr>
            </a:lvl1pPr>
          </a:lstStyle>
          <a:p>
            <a:pPr marL="25977">
              <a:lnSpc>
                <a:spcPts val="781"/>
              </a:lnSpc>
            </a:pPr>
            <a:fld id="{81D60167-4931-47E6-BA6A-407CBD079E47}" type="slidenum">
              <a:rPr lang="en-US" smtClean="0"/>
              <a:pPr marL="25977">
                <a:lnSpc>
                  <a:spcPts val="781"/>
                </a:lnSpc>
              </a:pPr>
              <a:t>‹Nº›</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txStyles>
    <p:titleStyle>
      <a:lvl1pPr>
        <a:defRPr>
          <a:latin typeface="+mj-lt"/>
          <a:ea typeface="+mj-ea"/>
          <a:cs typeface="+mj-cs"/>
        </a:defRPr>
      </a:lvl1pPr>
    </p:titleStyle>
    <p:bodyStyle>
      <a:lvl1pPr marL="0">
        <a:defRPr>
          <a:latin typeface="+mn-lt"/>
          <a:ea typeface="+mn-ea"/>
          <a:cs typeface="+mn-cs"/>
        </a:defRPr>
      </a:lvl1pPr>
      <a:lvl2pPr marL="311719">
        <a:defRPr>
          <a:latin typeface="+mn-lt"/>
          <a:ea typeface="+mn-ea"/>
          <a:cs typeface="+mn-cs"/>
        </a:defRPr>
      </a:lvl2pPr>
      <a:lvl3pPr marL="623438">
        <a:defRPr>
          <a:latin typeface="+mn-lt"/>
          <a:ea typeface="+mn-ea"/>
          <a:cs typeface="+mn-cs"/>
        </a:defRPr>
      </a:lvl3pPr>
      <a:lvl4pPr marL="935157">
        <a:defRPr>
          <a:latin typeface="+mn-lt"/>
          <a:ea typeface="+mn-ea"/>
          <a:cs typeface="+mn-cs"/>
        </a:defRPr>
      </a:lvl4pPr>
      <a:lvl5pPr marL="1246876">
        <a:defRPr>
          <a:latin typeface="+mn-lt"/>
          <a:ea typeface="+mn-ea"/>
          <a:cs typeface="+mn-cs"/>
        </a:defRPr>
      </a:lvl5pPr>
      <a:lvl6pPr marL="1558595">
        <a:defRPr>
          <a:latin typeface="+mn-lt"/>
          <a:ea typeface="+mn-ea"/>
          <a:cs typeface="+mn-cs"/>
        </a:defRPr>
      </a:lvl6pPr>
      <a:lvl7pPr marL="1870314">
        <a:defRPr>
          <a:latin typeface="+mn-lt"/>
          <a:ea typeface="+mn-ea"/>
          <a:cs typeface="+mn-cs"/>
        </a:defRPr>
      </a:lvl7pPr>
      <a:lvl8pPr marL="2182033">
        <a:defRPr>
          <a:latin typeface="+mn-lt"/>
          <a:ea typeface="+mn-ea"/>
          <a:cs typeface="+mn-cs"/>
        </a:defRPr>
      </a:lvl8pPr>
      <a:lvl9pPr marL="2493752">
        <a:defRPr>
          <a:latin typeface="+mn-lt"/>
          <a:ea typeface="+mn-ea"/>
          <a:cs typeface="+mn-cs"/>
        </a:defRPr>
      </a:lvl9pPr>
    </p:bodyStyle>
    <p:otherStyle>
      <a:lvl1pPr marL="0">
        <a:defRPr>
          <a:latin typeface="+mn-lt"/>
          <a:ea typeface="+mn-ea"/>
          <a:cs typeface="+mn-cs"/>
        </a:defRPr>
      </a:lvl1pPr>
      <a:lvl2pPr marL="311719">
        <a:defRPr>
          <a:latin typeface="+mn-lt"/>
          <a:ea typeface="+mn-ea"/>
          <a:cs typeface="+mn-cs"/>
        </a:defRPr>
      </a:lvl2pPr>
      <a:lvl3pPr marL="623438">
        <a:defRPr>
          <a:latin typeface="+mn-lt"/>
          <a:ea typeface="+mn-ea"/>
          <a:cs typeface="+mn-cs"/>
        </a:defRPr>
      </a:lvl3pPr>
      <a:lvl4pPr marL="935157">
        <a:defRPr>
          <a:latin typeface="+mn-lt"/>
          <a:ea typeface="+mn-ea"/>
          <a:cs typeface="+mn-cs"/>
        </a:defRPr>
      </a:lvl4pPr>
      <a:lvl5pPr marL="1246876">
        <a:defRPr>
          <a:latin typeface="+mn-lt"/>
          <a:ea typeface="+mn-ea"/>
          <a:cs typeface="+mn-cs"/>
        </a:defRPr>
      </a:lvl5pPr>
      <a:lvl6pPr marL="1558595">
        <a:defRPr>
          <a:latin typeface="+mn-lt"/>
          <a:ea typeface="+mn-ea"/>
          <a:cs typeface="+mn-cs"/>
        </a:defRPr>
      </a:lvl6pPr>
      <a:lvl7pPr marL="1870314">
        <a:defRPr>
          <a:latin typeface="+mn-lt"/>
          <a:ea typeface="+mn-ea"/>
          <a:cs typeface="+mn-cs"/>
        </a:defRPr>
      </a:lvl7pPr>
      <a:lvl8pPr marL="2182033">
        <a:defRPr>
          <a:latin typeface="+mn-lt"/>
          <a:ea typeface="+mn-ea"/>
          <a:cs typeface="+mn-cs"/>
        </a:defRPr>
      </a:lvl8pPr>
      <a:lvl9pPr marL="2493752">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11.jp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17.jpg"/></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224032" y="228600"/>
            <a:ext cx="11506200" cy="2818487"/>
          </a:xfrm>
          <a:prstGeom prst="rect">
            <a:avLst/>
          </a:prstGeom>
        </p:spPr>
        <p:txBody>
          <a:bodyPr vert="horz" wrap="square" lIns="0" tIns="8659" rIns="0" bIns="0" rtlCol="0">
            <a:spAutoFit/>
          </a:bodyPr>
          <a:lstStyle/>
          <a:p>
            <a:pPr marL="8226" marR="3464" indent="2598" algn="ctr">
              <a:lnSpc>
                <a:spcPct val="144000"/>
              </a:lnSpc>
              <a:spcBef>
                <a:spcPts val="68"/>
              </a:spcBef>
            </a:pPr>
            <a:r>
              <a:rPr sz="4400" b="1" spc="-3" dirty="0" smtClean="0">
                <a:solidFill>
                  <a:srgbClr val="FF0000"/>
                </a:solidFill>
                <a:latin typeface="Arial" panose="020B0604020202020204" pitchFamily="34" charset="0"/>
                <a:cs typeface="Arial" panose="020B0604020202020204" pitchFamily="34" charset="0"/>
              </a:rPr>
              <a:t>PROTECCIONES </a:t>
            </a:r>
            <a:r>
              <a:rPr sz="4400" b="1" spc="3" dirty="0">
                <a:solidFill>
                  <a:srgbClr val="FF0000"/>
                </a:solidFill>
                <a:latin typeface="Arial" panose="020B0604020202020204" pitchFamily="34" charset="0"/>
                <a:cs typeface="Arial" panose="020B0604020202020204" pitchFamily="34" charset="0"/>
              </a:rPr>
              <a:t>DE </a:t>
            </a:r>
            <a:r>
              <a:rPr sz="4400" b="1" spc="7" dirty="0">
                <a:solidFill>
                  <a:srgbClr val="FF0000"/>
                </a:solidFill>
                <a:latin typeface="Arial" panose="020B0604020202020204" pitchFamily="34" charset="0"/>
                <a:cs typeface="Arial" panose="020B0604020202020204" pitchFamily="34" charset="0"/>
              </a:rPr>
              <a:t> </a:t>
            </a:r>
            <a:r>
              <a:rPr lang="es-ES" sz="4400" b="1" spc="7" dirty="0" smtClean="0">
                <a:solidFill>
                  <a:srgbClr val="FF0000"/>
                </a:solidFill>
                <a:latin typeface="Arial" panose="020B0604020202020204" pitchFamily="34" charset="0"/>
                <a:cs typeface="Arial" panose="020B0604020202020204" pitchFamily="34" charset="0"/>
              </a:rPr>
              <a:t>PLANTAS FOTOVOLTAICAS Y G</a:t>
            </a:r>
            <a:r>
              <a:rPr sz="4400" b="1" spc="-7" dirty="0" smtClean="0">
                <a:solidFill>
                  <a:srgbClr val="FF0000"/>
                </a:solidFill>
                <a:latin typeface="Arial" panose="020B0604020202020204" pitchFamily="34" charset="0"/>
                <a:cs typeface="Arial" panose="020B0604020202020204" pitchFamily="34" charset="0"/>
              </a:rPr>
              <a:t>E</a:t>
            </a:r>
            <a:r>
              <a:rPr sz="4400" b="1" dirty="0" smtClean="0">
                <a:solidFill>
                  <a:srgbClr val="FF0000"/>
                </a:solidFill>
                <a:latin typeface="Arial" panose="020B0604020202020204" pitchFamily="34" charset="0"/>
                <a:cs typeface="Arial" panose="020B0604020202020204" pitchFamily="34" charset="0"/>
              </a:rPr>
              <a:t>N</a:t>
            </a:r>
            <a:r>
              <a:rPr sz="4400" b="1" spc="-7" dirty="0" smtClean="0">
                <a:solidFill>
                  <a:srgbClr val="FF0000"/>
                </a:solidFill>
                <a:latin typeface="Arial" panose="020B0604020202020204" pitchFamily="34" charset="0"/>
                <a:cs typeface="Arial" panose="020B0604020202020204" pitchFamily="34" charset="0"/>
              </a:rPr>
              <a:t>E</a:t>
            </a:r>
            <a:r>
              <a:rPr sz="4400" b="1" spc="-10" dirty="0" smtClean="0">
                <a:solidFill>
                  <a:srgbClr val="FF0000"/>
                </a:solidFill>
                <a:latin typeface="Arial" panose="020B0604020202020204" pitchFamily="34" charset="0"/>
                <a:cs typeface="Arial" panose="020B0604020202020204" pitchFamily="34" charset="0"/>
              </a:rPr>
              <a:t>R</a:t>
            </a:r>
            <a:r>
              <a:rPr sz="4400" b="1" dirty="0" smtClean="0">
                <a:solidFill>
                  <a:srgbClr val="FF0000"/>
                </a:solidFill>
                <a:latin typeface="Arial" panose="020B0604020202020204" pitchFamily="34" charset="0"/>
                <a:cs typeface="Arial" panose="020B0604020202020204" pitchFamily="34" charset="0"/>
              </a:rPr>
              <a:t>A</a:t>
            </a:r>
            <a:r>
              <a:rPr sz="4400" b="1" spc="-10" dirty="0" smtClean="0">
                <a:solidFill>
                  <a:srgbClr val="FF0000"/>
                </a:solidFill>
                <a:latin typeface="Arial" panose="020B0604020202020204" pitchFamily="34" charset="0"/>
                <a:cs typeface="Arial" panose="020B0604020202020204" pitchFamily="34" charset="0"/>
              </a:rPr>
              <a:t>D</a:t>
            </a:r>
            <a:r>
              <a:rPr sz="4400" b="1" spc="3" dirty="0" smtClean="0">
                <a:solidFill>
                  <a:srgbClr val="FF0000"/>
                </a:solidFill>
                <a:latin typeface="Arial" panose="020B0604020202020204" pitchFamily="34" charset="0"/>
                <a:cs typeface="Arial" panose="020B0604020202020204" pitchFamily="34" charset="0"/>
              </a:rPr>
              <a:t>O</a:t>
            </a:r>
            <a:r>
              <a:rPr sz="4400" b="1" spc="-10" dirty="0" smtClean="0">
                <a:solidFill>
                  <a:srgbClr val="FF0000"/>
                </a:solidFill>
                <a:latin typeface="Arial" panose="020B0604020202020204" pitchFamily="34" charset="0"/>
                <a:cs typeface="Arial" panose="020B0604020202020204" pitchFamily="34" charset="0"/>
              </a:rPr>
              <a:t>R</a:t>
            </a:r>
            <a:r>
              <a:rPr sz="4400" b="1" spc="-7" dirty="0" smtClean="0">
                <a:solidFill>
                  <a:srgbClr val="FF0000"/>
                </a:solidFill>
                <a:latin typeface="Arial" panose="020B0604020202020204" pitchFamily="34" charset="0"/>
                <a:cs typeface="Arial" panose="020B0604020202020204" pitchFamily="34" charset="0"/>
              </a:rPr>
              <a:t>E</a:t>
            </a:r>
            <a:r>
              <a:rPr sz="4400" b="1" spc="-3" dirty="0" smtClean="0">
                <a:solidFill>
                  <a:srgbClr val="FF0000"/>
                </a:solidFill>
                <a:latin typeface="Arial" panose="020B0604020202020204" pitchFamily="34" charset="0"/>
                <a:cs typeface="Arial" panose="020B0604020202020204" pitchFamily="34" charset="0"/>
              </a:rPr>
              <a:t>S</a:t>
            </a:r>
            <a:r>
              <a:rPr lang="es-ES" sz="4400" b="1" spc="-3" dirty="0" smtClean="0">
                <a:solidFill>
                  <a:srgbClr val="FF0000"/>
                </a:solidFill>
                <a:latin typeface="Arial" panose="020B0604020202020204" pitchFamily="34" charset="0"/>
                <a:cs typeface="Arial" panose="020B0604020202020204" pitchFamily="34" charset="0"/>
              </a:rPr>
              <a:t> EOLICOS</a:t>
            </a:r>
            <a:endParaRPr sz="4400" dirty="0">
              <a:solidFill>
                <a:srgbClr val="FF0000"/>
              </a:solidFill>
              <a:latin typeface="Arial" panose="020B0604020202020204" pitchFamily="34" charset="0"/>
              <a:cs typeface="Arial" panose="020B0604020202020204" pitchFamily="34" charset="0"/>
            </a:endParaRPr>
          </a:p>
        </p:txBody>
      </p:sp>
      <p:pic>
        <p:nvPicPr>
          <p:cNvPr id="3" name="Imagen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29000" y="2514600"/>
            <a:ext cx="5410200" cy="4343400"/>
          </a:xfrm>
          <a:prstGeom prst="rect">
            <a:avLst/>
          </a:prstGeom>
        </p:spPr>
      </p:pic>
      <p:sp>
        <p:nvSpPr>
          <p:cNvPr id="4" name="Rectángulo 3"/>
          <p:cNvSpPr/>
          <p:nvPr/>
        </p:nvSpPr>
        <p:spPr>
          <a:xfrm>
            <a:off x="224032" y="152400"/>
            <a:ext cx="11815568" cy="65532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4953000" y="285750"/>
            <a:ext cx="4444928" cy="501186"/>
          </a:xfrm>
          <a:prstGeom prst="rect">
            <a:avLst/>
          </a:prstGeom>
        </p:spPr>
        <p:txBody>
          <a:bodyPr vert="horz" wrap="square" lIns="0" tIns="8659" rIns="0" bIns="0" rtlCol="0">
            <a:spAutoFit/>
          </a:bodyPr>
          <a:lstStyle/>
          <a:p>
            <a:pPr marL="8659">
              <a:spcBef>
                <a:spcPts val="68"/>
              </a:spcBef>
            </a:pPr>
            <a:r>
              <a:rPr sz="3200" b="1" dirty="0" err="1" smtClean="0">
                <a:solidFill>
                  <a:srgbClr val="00B050"/>
                </a:solidFill>
                <a:latin typeface="Times New Roman"/>
                <a:cs typeface="Times New Roman"/>
              </a:rPr>
              <a:t>Energías</a:t>
            </a:r>
            <a:r>
              <a:rPr sz="3200" b="1" spc="-27" dirty="0" smtClean="0">
                <a:solidFill>
                  <a:srgbClr val="00B050"/>
                </a:solidFill>
                <a:latin typeface="Times New Roman"/>
                <a:cs typeface="Times New Roman"/>
              </a:rPr>
              <a:t> </a:t>
            </a:r>
            <a:r>
              <a:rPr sz="3200" b="1" spc="-3" dirty="0">
                <a:solidFill>
                  <a:srgbClr val="00B050"/>
                </a:solidFill>
                <a:latin typeface="Times New Roman"/>
                <a:cs typeface="Times New Roman"/>
              </a:rPr>
              <a:t>Renovables.</a:t>
            </a:r>
            <a:endParaRPr sz="3200" dirty="0">
              <a:solidFill>
                <a:srgbClr val="00B050"/>
              </a:solidFill>
              <a:latin typeface="Times New Roman"/>
              <a:cs typeface="Times New Roman"/>
            </a:endParaRPr>
          </a:p>
        </p:txBody>
      </p:sp>
      <p:sp>
        <p:nvSpPr>
          <p:cNvPr id="5" name="object 5"/>
          <p:cNvSpPr txBox="1"/>
          <p:nvPr/>
        </p:nvSpPr>
        <p:spPr>
          <a:xfrm>
            <a:off x="304800" y="663825"/>
            <a:ext cx="11582400" cy="6053475"/>
          </a:xfrm>
          <a:prstGeom prst="rect">
            <a:avLst/>
          </a:prstGeom>
        </p:spPr>
        <p:txBody>
          <a:bodyPr vert="horz" wrap="square" lIns="0" tIns="8659" rIns="0" bIns="0" rtlCol="0">
            <a:spAutoFit/>
          </a:bodyPr>
          <a:lstStyle/>
          <a:p>
            <a:pPr marL="8659" algn="just">
              <a:spcBef>
                <a:spcPts val="68"/>
              </a:spcBef>
            </a:pPr>
            <a:r>
              <a:rPr sz="2000" b="1" spc="-3" dirty="0" err="1" smtClean="0">
                <a:latin typeface="Arial" panose="020B0604020202020204" pitchFamily="34" charset="0"/>
                <a:cs typeface="Arial" panose="020B0604020202020204" pitchFamily="34" charset="0"/>
              </a:rPr>
              <a:t>Introducción</a:t>
            </a:r>
            <a:r>
              <a:rPr sz="2000" b="1" spc="-3" dirty="0">
                <a:latin typeface="Arial" panose="020B0604020202020204" pitchFamily="34" charset="0"/>
                <a:cs typeface="Arial" panose="020B0604020202020204" pitchFamily="34" charset="0"/>
              </a:rPr>
              <a:t>.</a:t>
            </a:r>
            <a:endParaRPr sz="2000" dirty="0">
              <a:latin typeface="Arial" panose="020B0604020202020204" pitchFamily="34" charset="0"/>
              <a:cs typeface="Arial" panose="020B0604020202020204" pitchFamily="34" charset="0"/>
            </a:endParaRPr>
          </a:p>
          <a:p>
            <a:pPr marL="351559" marR="3464" indent="-342900" algn="just">
              <a:buFont typeface="Arial" panose="020B0604020202020204" pitchFamily="34" charset="0"/>
              <a:buChar char="•"/>
            </a:pPr>
            <a:r>
              <a:rPr sz="2000" b="1" spc="-3" dirty="0" smtClean="0">
                <a:solidFill>
                  <a:srgbClr val="0070C0"/>
                </a:solidFill>
                <a:latin typeface="Arial" panose="020B0604020202020204" pitchFamily="34" charset="0"/>
                <a:cs typeface="Arial" panose="020B0604020202020204" pitchFamily="34" charset="0"/>
              </a:rPr>
              <a:t>Las </a:t>
            </a:r>
            <a:r>
              <a:rPr sz="2000" b="1" spc="-3" dirty="0">
                <a:solidFill>
                  <a:srgbClr val="0070C0"/>
                </a:solidFill>
                <a:latin typeface="Arial" panose="020B0604020202020204" pitchFamily="34" charset="0"/>
                <a:cs typeface="Arial" panose="020B0604020202020204" pitchFamily="34" charset="0"/>
              </a:rPr>
              <a:t>energías renovables </a:t>
            </a:r>
            <a:r>
              <a:rPr sz="2000" b="1" dirty="0">
                <a:solidFill>
                  <a:srgbClr val="0070C0"/>
                </a:solidFill>
                <a:latin typeface="Arial" panose="020B0604020202020204" pitchFamily="34" charset="0"/>
                <a:cs typeface="Arial" panose="020B0604020202020204" pitchFamily="34" charset="0"/>
              </a:rPr>
              <a:t>están </a:t>
            </a:r>
            <a:r>
              <a:rPr sz="2000" b="1" spc="-3" dirty="0">
                <a:solidFill>
                  <a:srgbClr val="0070C0"/>
                </a:solidFill>
                <a:latin typeface="Arial" panose="020B0604020202020204" pitchFamily="34" charset="0"/>
                <a:cs typeface="Arial" panose="020B0604020202020204" pitchFamily="34" charset="0"/>
              </a:rPr>
              <a:t>recibiendo </a:t>
            </a:r>
            <a:r>
              <a:rPr sz="2000" b="1" dirty="0">
                <a:solidFill>
                  <a:srgbClr val="0070C0"/>
                </a:solidFill>
                <a:latin typeface="Arial" panose="020B0604020202020204" pitchFamily="34" charset="0"/>
                <a:cs typeface="Arial" panose="020B0604020202020204" pitchFamily="34" charset="0"/>
              </a:rPr>
              <a:t>un </a:t>
            </a:r>
            <a:r>
              <a:rPr sz="2000" b="1" spc="-3" dirty="0">
                <a:solidFill>
                  <a:srgbClr val="0070C0"/>
                </a:solidFill>
                <a:latin typeface="Arial" panose="020B0604020202020204" pitchFamily="34" charset="0"/>
                <a:cs typeface="Arial" panose="020B0604020202020204" pitchFamily="34" charset="0"/>
              </a:rPr>
              <a:t>gran impulso, </a:t>
            </a:r>
            <a:r>
              <a:rPr sz="2000" b="1" dirty="0">
                <a:solidFill>
                  <a:srgbClr val="0070C0"/>
                </a:solidFill>
                <a:latin typeface="Arial" panose="020B0604020202020204" pitchFamily="34" charset="0"/>
                <a:cs typeface="Arial" panose="020B0604020202020204" pitchFamily="34" charset="0"/>
              </a:rPr>
              <a:t>debido a una </a:t>
            </a:r>
            <a:r>
              <a:rPr sz="2000" b="1" spc="-7" dirty="0">
                <a:solidFill>
                  <a:srgbClr val="0070C0"/>
                </a:solidFill>
                <a:latin typeface="Arial" panose="020B0604020202020204" pitchFamily="34" charset="0"/>
                <a:cs typeface="Arial" panose="020B0604020202020204" pitchFamily="34" charset="0"/>
              </a:rPr>
              <a:t>mayor </a:t>
            </a:r>
            <a:r>
              <a:rPr sz="2000" b="1" dirty="0">
                <a:solidFill>
                  <a:srgbClr val="0070C0"/>
                </a:solidFill>
                <a:latin typeface="Arial" panose="020B0604020202020204" pitchFamily="34" charset="0"/>
                <a:cs typeface="Arial" panose="020B0604020202020204" pitchFamily="34" charset="0"/>
              </a:rPr>
              <a:t>conciencia </a:t>
            </a:r>
            <a:r>
              <a:rPr sz="2000" b="1" spc="3" dirty="0">
                <a:solidFill>
                  <a:srgbClr val="0070C0"/>
                </a:solidFill>
                <a:latin typeface="Arial" panose="020B0604020202020204" pitchFamily="34" charset="0"/>
                <a:cs typeface="Arial" panose="020B0604020202020204" pitchFamily="34" charset="0"/>
              </a:rPr>
              <a:t> </a:t>
            </a:r>
            <a:r>
              <a:rPr sz="2000" b="1" spc="-3" dirty="0">
                <a:solidFill>
                  <a:srgbClr val="0070C0"/>
                </a:solidFill>
                <a:latin typeface="Arial" panose="020B0604020202020204" pitchFamily="34" charset="0"/>
                <a:cs typeface="Arial" panose="020B0604020202020204" pitchFamily="34" charset="0"/>
              </a:rPr>
              <a:t>medio-ambiental, </a:t>
            </a:r>
            <a:r>
              <a:rPr sz="2000" b="1" dirty="0">
                <a:solidFill>
                  <a:srgbClr val="0070C0"/>
                </a:solidFill>
                <a:latin typeface="Arial" panose="020B0604020202020204" pitchFamily="34" charset="0"/>
                <a:cs typeface="Arial" panose="020B0604020202020204" pitchFamily="34" charset="0"/>
              </a:rPr>
              <a:t>a la </a:t>
            </a:r>
            <a:r>
              <a:rPr sz="2000" b="1" spc="-3" dirty="0">
                <a:solidFill>
                  <a:srgbClr val="0070C0"/>
                </a:solidFill>
                <a:latin typeface="Arial" panose="020B0604020202020204" pitchFamily="34" charset="0"/>
                <a:cs typeface="Arial" panose="020B0604020202020204" pitchFamily="34" charset="0"/>
              </a:rPr>
              <a:t>necesidad </a:t>
            </a:r>
            <a:r>
              <a:rPr sz="2000" b="1" dirty="0">
                <a:solidFill>
                  <a:srgbClr val="0070C0"/>
                </a:solidFill>
                <a:latin typeface="Arial" panose="020B0604020202020204" pitchFamily="34" charset="0"/>
                <a:cs typeface="Arial" panose="020B0604020202020204" pitchFamily="34" charset="0"/>
              </a:rPr>
              <a:t>de </a:t>
            </a:r>
            <a:r>
              <a:rPr sz="2000" b="1" spc="-3" dirty="0">
                <a:solidFill>
                  <a:srgbClr val="0070C0"/>
                </a:solidFill>
                <a:latin typeface="Arial" panose="020B0604020202020204" pitchFamily="34" charset="0"/>
                <a:cs typeface="Arial" panose="020B0604020202020204" pitchFamily="34" charset="0"/>
              </a:rPr>
              <a:t>reducir </a:t>
            </a:r>
            <a:r>
              <a:rPr sz="2000" b="1" dirty="0">
                <a:solidFill>
                  <a:srgbClr val="0070C0"/>
                </a:solidFill>
                <a:latin typeface="Arial" panose="020B0604020202020204" pitchFamily="34" charset="0"/>
                <a:cs typeface="Arial" panose="020B0604020202020204" pitchFamily="34" charset="0"/>
              </a:rPr>
              <a:t>la </a:t>
            </a:r>
            <a:r>
              <a:rPr sz="2000" b="1" spc="-3" dirty="0">
                <a:solidFill>
                  <a:srgbClr val="0070C0"/>
                </a:solidFill>
                <a:latin typeface="Arial" panose="020B0604020202020204" pitchFamily="34" charset="0"/>
                <a:cs typeface="Arial" panose="020B0604020202020204" pitchFamily="34" charset="0"/>
              </a:rPr>
              <a:t>dependencia </a:t>
            </a:r>
            <a:r>
              <a:rPr sz="2000" b="1" dirty="0">
                <a:solidFill>
                  <a:srgbClr val="0070C0"/>
                </a:solidFill>
                <a:latin typeface="Arial" panose="020B0604020202020204" pitchFamily="34" charset="0"/>
                <a:cs typeface="Arial" panose="020B0604020202020204" pitchFamily="34" charset="0"/>
              </a:rPr>
              <a:t>de </a:t>
            </a:r>
            <a:r>
              <a:rPr sz="2000" b="1" spc="-3" dirty="0">
                <a:solidFill>
                  <a:srgbClr val="0070C0"/>
                </a:solidFill>
                <a:latin typeface="Arial" panose="020B0604020202020204" pitchFamily="34" charset="0"/>
                <a:cs typeface="Arial" panose="020B0604020202020204" pitchFamily="34" charset="0"/>
              </a:rPr>
              <a:t>los países </a:t>
            </a:r>
            <a:r>
              <a:rPr sz="2000" b="1" dirty="0">
                <a:solidFill>
                  <a:srgbClr val="0070C0"/>
                </a:solidFill>
                <a:latin typeface="Arial" panose="020B0604020202020204" pitchFamily="34" charset="0"/>
                <a:cs typeface="Arial" panose="020B0604020202020204" pitchFamily="34" charset="0"/>
              </a:rPr>
              <a:t>productores de petróleo y </a:t>
            </a:r>
            <a:r>
              <a:rPr sz="2000" b="1" spc="3" dirty="0">
                <a:solidFill>
                  <a:srgbClr val="0070C0"/>
                </a:solidFill>
                <a:latin typeface="Arial" panose="020B0604020202020204" pitchFamily="34" charset="0"/>
                <a:cs typeface="Arial" panose="020B0604020202020204" pitchFamily="34" charset="0"/>
              </a:rPr>
              <a:t> </a:t>
            </a:r>
            <a:r>
              <a:rPr sz="2000" b="1" dirty="0">
                <a:solidFill>
                  <a:srgbClr val="0070C0"/>
                </a:solidFill>
                <a:latin typeface="Arial" panose="020B0604020202020204" pitchFamily="34" charset="0"/>
                <a:cs typeface="Arial" panose="020B0604020202020204" pitchFamily="34" charset="0"/>
              </a:rPr>
              <a:t>como </a:t>
            </a:r>
            <a:r>
              <a:rPr sz="2000" b="1" spc="-3" dirty="0">
                <a:solidFill>
                  <a:srgbClr val="0070C0"/>
                </a:solidFill>
                <a:latin typeface="Arial" panose="020B0604020202020204" pitchFamily="34" charset="0"/>
                <a:cs typeface="Arial" panose="020B0604020202020204" pitchFamily="34" charset="0"/>
              </a:rPr>
              <a:t>alternativa</a:t>
            </a:r>
            <a:r>
              <a:rPr sz="2000" b="1" spc="3" dirty="0">
                <a:solidFill>
                  <a:srgbClr val="0070C0"/>
                </a:solidFill>
                <a:latin typeface="Arial" panose="020B0604020202020204" pitchFamily="34" charset="0"/>
                <a:cs typeface="Arial" panose="020B0604020202020204" pitchFamily="34" charset="0"/>
              </a:rPr>
              <a:t> </a:t>
            </a:r>
            <a:r>
              <a:rPr sz="2000" b="1" dirty="0">
                <a:solidFill>
                  <a:srgbClr val="0070C0"/>
                </a:solidFill>
                <a:latin typeface="Arial" panose="020B0604020202020204" pitchFamily="34" charset="0"/>
                <a:cs typeface="Arial" panose="020B0604020202020204" pitchFamily="34" charset="0"/>
              </a:rPr>
              <a:t>para</a:t>
            </a:r>
            <a:r>
              <a:rPr sz="2000" b="1" spc="-10" dirty="0">
                <a:solidFill>
                  <a:srgbClr val="0070C0"/>
                </a:solidFill>
                <a:latin typeface="Arial" panose="020B0604020202020204" pitchFamily="34" charset="0"/>
                <a:cs typeface="Arial" panose="020B0604020202020204" pitchFamily="34" charset="0"/>
              </a:rPr>
              <a:t> </a:t>
            </a:r>
            <a:r>
              <a:rPr sz="2000" b="1" dirty="0">
                <a:solidFill>
                  <a:srgbClr val="0070C0"/>
                </a:solidFill>
                <a:latin typeface="Arial" panose="020B0604020202020204" pitchFamily="34" charset="0"/>
                <a:cs typeface="Arial" panose="020B0604020202020204" pitchFamily="34" charset="0"/>
              </a:rPr>
              <a:t>el </a:t>
            </a:r>
            <a:r>
              <a:rPr sz="2000" b="1" spc="-3" dirty="0">
                <a:solidFill>
                  <a:srgbClr val="0070C0"/>
                </a:solidFill>
                <a:latin typeface="Arial" panose="020B0604020202020204" pitchFamily="34" charset="0"/>
                <a:cs typeface="Arial" panose="020B0604020202020204" pitchFamily="34" charset="0"/>
              </a:rPr>
              <a:t>abastecimiento</a:t>
            </a:r>
            <a:r>
              <a:rPr sz="2000" b="1" dirty="0">
                <a:solidFill>
                  <a:srgbClr val="0070C0"/>
                </a:solidFill>
                <a:latin typeface="Arial" panose="020B0604020202020204" pitchFamily="34" charset="0"/>
                <a:cs typeface="Arial" panose="020B0604020202020204" pitchFamily="34" charset="0"/>
              </a:rPr>
              <a:t> </a:t>
            </a:r>
            <a:r>
              <a:rPr sz="2000" b="1" spc="-3" dirty="0">
                <a:solidFill>
                  <a:srgbClr val="0070C0"/>
                </a:solidFill>
                <a:latin typeface="Arial" panose="020B0604020202020204" pitchFamily="34" charset="0"/>
                <a:cs typeface="Arial" panose="020B0604020202020204" pitchFamily="34" charset="0"/>
              </a:rPr>
              <a:t>eléctrico</a:t>
            </a:r>
            <a:r>
              <a:rPr sz="2000" b="1" dirty="0">
                <a:solidFill>
                  <a:srgbClr val="0070C0"/>
                </a:solidFill>
                <a:latin typeface="Arial" panose="020B0604020202020204" pitchFamily="34" charset="0"/>
                <a:cs typeface="Arial" panose="020B0604020202020204" pitchFamily="34" charset="0"/>
              </a:rPr>
              <a:t> de</a:t>
            </a:r>
            <a:r>
              <a:rPr sz="2000" b="1" spc="3" dirty="0">
                <a:solidFill>
                  <a:srgbClr val="0070C0"/>
                </a:solidFill>
                <a:latin typeface="Arial" panose="020B0604020202020204" pitchFamily="34" charset="0"/>
                <a:cs typeface="Arial" panose="020B0604020202020204" pitchFamily="34" charset="0"/>
              </a:rPr>
              <a:t> </a:t>
            </a:r>
            <a:r>
              <a:rPr sz="2000" b="1" spc="-3" dirty="0">
                <a:solidFill>
                  <a:srgbClr val="0070C0"/>
                </a:solidFill>
                <a:latin typeface="Arial" panose="020B0604020202020204" pitchFamily="34" charset="0"/>
                <a:cs typeface="Arial" panose="020B0604020202020204" pitchFamily="34" charset="0"/>
              </a:rPr>
              <a:t>países</a:t>
            </a:r>
            <a:r>
              <a:rPr sz="2000" b="1" spc="-7" dirty="0">
                <a:solidFill>
                  <a:srgbClr val="0070C0"/>
                </a:solidFill>
                <a:latin typeface="Arial" panose="020B0604020202020204" pitchFamily="34" charset="0"/>
                <a:cs typeface="Arial" panose="020B0604020202020204" pitchFamily="34" charset="0"/>
              </a:rPr>
              <a:t> </a:t>
            </a:r>
            <a:r>
              <a:rPr sz="2000" b="1" dirty="0">
                <a:solidFill>
                  <a:srgbClr val="0070C0"/>
                </a:solidFill>
                <a:latin typeface="Arial" panose="020B0604020202020204" pitchFamily="34" charset="0"/>
                <a:cs typeface="Arial" panose="020B0604020202020204" pitchFamily="34" charset="0"/>
              </a:rPr>
              <a:t>en</a:t>
            </a:r>
            <a:r>
              <a:rPr sz="2000" b="1" spc="3" dirty="0">
                <a:solidFill>
                  <a:srgbClr val="0070C0"/>
                </a:solidFill>
                <a:latin typeface="Arial" panose="020B0604020202020204" pitchFamily="34" charset="0"/>
                <a:cs typeface="Arial" panose="020B0604020202020204" pitchFamily="34" charset="0"/>
              </a:rPr>
              <a:t> </a:t>
            </a:r>
            <a:r>
              <a:rPr sz="2000" b="1" spc="-3" dirty="0">
                <a:solidFill>
                  <a:srgbClr val="0070C0"/>
                </a:solidFill>
                <a:latin typeface="Arial" panose="020B0604020202020204" pitchFamily="34" charset="0"/>
                <a:cs typeface="Arial" panose="020B0604020202020204" pitchFamily="34" charset="0"/>
              </a:rPr>
              <a:t>vías</a:t>
            </a:r>
            <a:r>
              <a:rPr sz="2000" b="1" spc="-7" dirty="0">
                <a:solidFill>
                  <a:srgbClr val="0070C0"/>
                </a:solidFill>
                <a:latin typeface="Arial" panose="020B0604020202020204" pitchFamily="34" charset="0"/>
                <a:cs typeface="Arial" panose="020B0604020202020204" pitchFamily="34" charset="0"/>
              </a:rPr>
              <a:t> </a:t>
            </a:r>
            <a:r>
              <a:rPr sz="2000" b="1" dirty="0">
                <a:solidFill>
                  <a:srgbClr val="0070C0"/>
                </a:solidFill>
                <a:latin typeface="Arial" panose="020B0604020202020204" pitchFamily="34" charset="0"/>
                <a:cs typeface="Arial" panose="020B0604020202020204" pitchFamily="34" charset="0"/>
              </a:rPr>
              <a:t>de</a:t>
            </a:r>
            <a:r>
              <a:rPr sz="2000" b="1" spc="3" dirty="0">
                <a:solidFill>
                  <a:srgbClr val="0070C0"/>
                </a:solidFill>
                <a:latin typeface="Arial" panose="020B0604020202020204" pitchFamily="34" charset="0"/>
                <a:cs typeface="Arial" panose="020B0604020202020204" pitchFamily="34" charset="0"/>
              </a:rPr>
              <a:t> </a:t>
            </a:r>
            <a:r>
              <a:rPr sz="2000" b="1" dirty="0">
                <a:solidFill>
                  <a:srgbClr val="0070C0"/>
                </a:solidFill>
                <a:latin typeface="Arial" panose="020B0604020202020204" pitchFamily="34" charset="0"/>
                <a:cs typeface="Arial" panose="020B0604020202020204" pitchFamily="34" charset="0"/>
              </a:rPr>
              <a:t>desarrollo</a:t>
            </a:r>
            <a:r>
              <a:rPr sz="2000" dirty="0">
                <a:latin typeface="Arial" panose="020B0604020202020204" pitchFamily="34" charset="0"/>
                <a:cs typeface="Arial" panose="020B0604020202020204" pitchFamily="34" charset="0"/>
              </a:rPr>
              <a:t>.</a:t>
            </a:r>
          </a:p>
          <a:p>
            <a:pPr algn="just">
              <a:spcBef>
                <a:spcPts val="37"/>
              </a:spcBef>
            </a:pPr>
            <a:endParaRPr sz="2000" dirty="0">
              <a:latin typeface="Arial" panose="020B0604020202020204" pitchFamily="34" charset="0"/>
              <a:cs typeface="Arial" panose="020B0604020202020204" pitchFamily="34" charset="0"/>
            </a:endParaRPr>
          </a:p>
          <a:p>
            <a:pPr marL="351559" marR="3464" indent="-342900" algn="just">
              <a:buFont typeface="Arial" panose="020B0604020202020204" pitchFamily="34" charset="0"/>
              <a:buChar char="•"/>
            </a:pPr>
            <a:r>
              <a:rPr sz="2000" b="1" dirty="0">
                <a:solidFill>
                  <a:srgbClr val="FF0000"/>
                </a:solidFill>
                <a:latin typeface="Arial" panose="020B0604020202020204" pitchFamily="34" charset="0"/>
                <a:cs typeface="Arial" panose="020B0604020202020204" pitchFamily="34" charset="0"/>
              </a:rPr>
              <a:t>Energía </a:t>
            </a:r>
            <a:r>
              <a:rPr sz="2000" b="1" spc="-3" dirty="0">
                <a:solidFill>
                  <a:srgbClr val="FF0000"/>
                </a:solidFill>
                <a:latin typeface="Arial" panose="020B0604020202020204" pitchFamily="34" charset="0"/>
                <a:cs typeface="Arial" panose="020B0604020202020204" pitchFamily="34" charset="0"/>
              </a:rPr>
              <a:t>Hidráulica</a:t>
            </a:r>
            <a:r>
              <a:rPr sz="2000" b="1" spc="-3" dirty="0">
                <a:solidFill>
                  <a:srgbClr val="0070C0"/>
                </a:solidFill>
                <a:latin typeface="Arial" panose="020B0604020202020204" pitchFamily="34" charset="0"/>
                <a:cs typeface="Arial" panose="020B0604020202020204" pitchFamily="34" charset="0"/>
              </a:rPr>
              <a:t>: Consiste </a:t>
            </a:r>
            <a:r>
              <a:rPr sz="2000" b="1" dirty="0">
                <a:solidFill>
                  <a:srgbClr val="0070C0"/>
                </a:solidFill>
                <a:latin typeface="Arial" panose="020B0604020202020204" pitchFamily="34" charset="0"/>
                <a:cs typeface="Arial" panose="020B0604020202020204" pitchFamily="34" charset="0"/>
              </a:rPr>
              <a:t>en </a:t>
            </a:r>
            <a:r>
              <a:rPr sz="2000" b="1" spc="-7" dirty="0">
                <a:solidFill>
                  <a:srgbClr val="0070C0"/>
                </a:solidFill>
                <a:latin typeface="Arial" panose="020B0604020202020204" pitchFamily="34" charset="0"/>
                <a:cs typeface="Arial" panose="020B0604020202020204" pitchFamily="34" charset="0"/>
              </a:rPr>
              <a:t>el </a:t>
            </a:r>
            <a:r>
              <a:rPr sz="2000" b="1" spc="-3" dirty="0">
                <a:solidFill>
                  <a:srgbClr val="0070C0"/>
                </a:solidFill>
                <a:latin typeface="Arial" panose="020B0604020202020204" pitchFamily="34" charset="0"/>
                <a:cs typeface="Arial" panose="020B0604020202020204" pitchFamily="34" charset="0"/>
              </a:rPr>
              <a:t>uso </a:t>
            </a:r>
            <a:r>
              <a:rPr sz="2000" b="1" dirty="0">
                <a:solidFill>
                  <a:srgbClr val="0070C0"/>
                </a:solidFill>
                <a:latin typeface="Arial" panose="020B0604020202020204" pitchFamily="34" charset="0"/>
                <a:cs typeface="Arial" panose="020B0604020202020204" pitchFamily="34" charset="0"/>
              </a:rPr>
              <a:t>del </a:t>
            </a:r>
            <a:r>
              <a:rPr sz="2000" b="1" spc="-3" dirty="0">
                <a:solidFill>
                  <a:srgbClr val="0070C0"/>
                </a:solidFill>
                <a:latin typeface="Arial" panose="020B0604020202020204" pitchFamily="34" charset="0"/>
                <a:cs typeface="Arial" panose="020B0604020202020204" pitchFamily="34" charset="0"/>
              </a:rPr>
              <a:t>caudal </a:t>
            </a:r>
            <a:r>
              <a:rPr sz="2000" b="1" spc="-10" dirty="0">
                <a:solidFill>
                  <a:srgbClr val="0070C0"/>
                </a:solidFill>
                <a:latin typeface="Arial" panose="020B0604020202020204" pitchFamily="34" charset="0"/>
                <a:cs typeface="Arial" panose="020B0604020202020204" pitchFamily="34" charset="0"/>
              </a:rPr>
              <a:t>de </a:t>
            </a:r>
            <a:r>
              <a:rPr sz="2000" b="1" dirty="0">
                <a:solidFill>
                  <a:srgbClr val="0070C0"/>
                </a:solidFill>
                <a:latin typeface="Arial" panose="020B0604020202020204" pitchFamily="34" charset="0"/>
                <a:cs typeface="Arial" panose="020B0604020202020204" pitchFamily="34" charset="0"/>
              </a:rPr>
              <a:t>ríos </a:t>
            </a:r>
            <a:r>
              <a:rPr sz="2000" b="1" spc="-3" dirty="0">
                <a:solidFill>
                  <a:srgbClr val="0070C0"/>
                </a:solidFill>
                <a:latin typeface="Arial" panose="020B0604020202020204" pitchFamily="34" charset="0"/>
                <a:cs typeface="Arial" panose="020B0604020202020204" pitchFamily="34" charset="0"/>
              </a:rPr>
              <a:t>para </a:t>
            </a:r>
            <a:r>
              <a:rPr sz="2000" b="1" dirty="0">
                <a:solidFill>
                  <a:srgbClr val="0070C0"/>
                </a:solidFill>
                <a:latin typeface="Arial" panose="020B0604020202020204" pitchFamily="34" charset="0"/>
                <a:cs typeface="Arial" panose="020B0604020202020204" pitchFamily="34" charset="0"/>
              </a:rPr>
              <a:t>la </a:t>
            </a:r>
            <a:r>
              <a:rPr sz="2000" b="1" spc="-3" dirty="0">
                <a:solidFill>
                  <a:srgbClr val="0070C0"/>
                </a:solidFill>
                <a:latin typeface="Arial" panose="020B0604020202020204" pitchFamily="34" charset="0"/>
                <a:cs typeface="Arial" panose="020B0604020202020204" pitchFamily="34" charset="0"/>
              </a:rPr>
              <a:t>generación </a:t>
            </a:r>
            <a:r>
              <a:rPr sz="2000" b="1" spc="-10" dirty="0">
                <a:solidFill>
                  <a:srgbClr val="0070C0"/>
                </a:solidFill>
                <a:latin typeface="Arial" panose="020B0604020202020204" pitchFamily="34" charset="0"/>
                <a:cs typeface="Arial" panose="020B0604020202020204" pitchFamily="34" charset="0"/>
              </a:rPr>
              <a:t>de </a:t>
            </a:r>
            <a:r>
              <a:rPr sz="2000" b="1" spc="-3" dirty="0" err="1">
                <a:solidFill>
                  <a:srgbClr val="0070C0"/>
                </a:solidFill>
                <a:latin typeface="Arial" panose="020B0604020202020204" pitchFamily="34" charset="0"/>
                <a:cs typeface="Arial" panose="020B0604020202020204" pitchFamily="34" charset="0"/>
              </a:rPr>
              <a:t>energía</a:t>
            </a:r>
            <a:r>
              <a:rPr sz="2000" b="1" spc="-3" dirty="0">
                <a:solidFill>
                  <a:srgbClr val="0070C0"/>
                </a:solidFill>
                <a:latin typeface="Arial" panose="020B0604020202020204" pitchFamily="34" charset="0"/>
                <a:cs typeface="Arial" panose="020B0604020202020204" pitchFamily="34" charset="0"/>
              </a:rPr>
              <a:t> </a:t>
            </a:r>
            <a:r>
              <a:rPr sz="2000" b="1" dirty="0">
                <a:solidFill>
                  <a:srgbClr val="0070C0"/>
                </a:solidFill>
                <a:latin typeface="Arial" panose="020B0604020202020204" pitchFamily="34" charset="0"/>
                <a:cs typeface="Arial" panose="020B0604020202020204" pitchFamily="34" charset="0"/>
              </a:rPr>
              <a:t> </a:t>
            </a:r>
            <a:r>
              <a:rPr sz="2000" b="1" spc="-3" dirty="0" err="1" smtClean="0">
                <a:solidFill>
                  <a:srgbClr val="0070C0"/>
                </a:solidFill>
                <a:latin typeface="Arial" panose="020B0604020202020204" pitchFamily="34" charset="0"/>
                <a:cs typeface="Arial" panose="020B0604020202020204" pitchFamily="34" charset="0"/>
              </a:rPr>
              <a:t>eléctrica</a:t>
            </a:r>
            <a:endParaRPr lang="es-ES" sz="2000" b="1" spc="-3" dirty="0" smtClean="0">
              <a:solidFill>
                <a:srgbClr val="0070C0"/>
              </a:solidFill>
              <a:latin typeface="Arial" panose="020B0604020202020204" pitchFamily="34" charset="0"/>
              <a:cs typeface="Arial" panose="020B0604020202020204" pitchFamily="34" charset="0"/>
            </a:endParaRPr>
          </a:p>
          <a:p>
            <a:pPr marL="351559" marR="3464" indent="-342900" algn="just">
              <a:buFont typeface="Arial" panose="020B0604020202020204" pitchFamily="34" charset="0"/>
              <a:buChar char="•"/>
            </a:pPr>
            <a:endParaRPr sz="2000" b="1" dirty="0">
              <a:solidFill>
                <a:srgbClr val="0070C0"/>
              </a:solidFill>
              <a:latin typeface="Arial" panose="020B0604020202020204" pitchFamily="34" charset="0"/>
              <a:cs typeface="Arial" panose="020B0604020202020204" pitchFamily="34" charset="0"/>
            </a:endParaRPr>
          </a:p>
          <a:p>
            <a:pPr marL="351559" marR="4762" indent="-342900" algn="just">
              <a:buFont typeface="Arial" panose="020B0604020202020204" pitchFamily="34" charset="0"/>
              <a:buChar char="•"/>
            </a:pPr>
            <a:r>
              <a:rPr sz="2000" b="1" dirty="0">
                <a:solidFill>
                  <a:srgbClr val="FF0000"/>
                </a:solidFill>
                <a:latin typeface="Arial" panose="020B0604020202020204" pitchFamily="34" charset="0"/>
                <a:cs typeface="Arial" panose="020B0604020202020204" pitchFamily="34" charset="0"/>
              </a:rPr>
              <a:t>Energía </a:t>
            </a:r>
            <a:r>
              <a:rPr sz="2000" b="1" spc="-3" dirty="0">
                <a:solidFill>
                  <a:srgbClr val="FF0000"/>
                </a:solidFill>
                <a:latin typeface="Arial" panose="020B0604020202020204" pitchFamily="34" charset="0"/>
                <a:cs typeface="Arial" panose="020B0604020202020204" pitchFamily="34" charset="0"/>
              </a:rPr>
              <a:t>Solar</a:t>
            </a:r>
            <a:r>
              <a:rPr sz="2000" b="1" spc="-3" dirty="0">
                <a:solidFill>
                  <a:srgbClr val="0070C0"/>
                </a:solidFill>
                <a:latin typeface="Arial" panose="020B0604020202020204" pitchFamily="34" charset="0"/>
                <a:cs typeface="Arial" panose="020B0604020202020204" pitchFamily="34" charset="0"/>
              </a:rPr>
              <a:t>: </a:t>
            </a:r>
            <a:r>
              <a:rPr sz="2000" b="1" dirty="0">
                <a:solidFill>
                  <a:srgbClr val="0070C0"/>
                </a:solidFill>
                <a:latin typeface="Arial" panose="020B0604020202020204" pitchFamily="34" charset="0"/>
                <a:cs typeface="Arial" panose="020B0604020202020204" pitchFamily="34" charset="0"/>
              </a:rPr>
              <a:t>Es la captura de la </a:t>
            </a:r>
            <a:r>
              <a:rPr sz="2000" b="1" spc="-7" dirty="0">
                <a:solidFill>
                  <a:srgbClr val="0070C0"/>
                </a:solidFill>
                <a:latin typeface="Arial" panose="020B0604020202020204" pitchFamily="34" charset="0"/>
                <a:cs typeface="Arial" panose="020B0604020202020204" pitchFamily="34" charset="0"/>
              </a:rPr>
              <a:t>energía </a:t>
            </a:r>
            <a:r>
              <a:rPr sz="2000" b="1" dirty="0">
                <a:solidFill>
                  <a:srgbClr val="0070C0"/>
                </a:solidFill>
                <a:latin typeface="Arial" panose="020B0604020202020204" pitchFamily="34" charset="0"/>
                <a:cs typeface="Arial" panose="020B0604020202020204" pitchFamily="34" charset="0"/>
              </a:rPr>
              <a:t>del </a:t>
            </a:r>
            <a:r>
              <a:rPr sz="2000" b="1" spc="-3" dirty="0">
                <a:solidFill>
                  <a:srgbClr val="0070C0"/>
                </a:solidFill>
                <a:latin typeface="Arial" panose="020B0604020202020204" pitchFamily="34" charset="0"/>
                <a:cs typeface="Arial" panose="020B0604020202020204" pitchFamily="34" charset="0"/>
              </a:rPr>
              <a:t>sol, </a:t>
            </a:r>
            <a:r>
              <a:rPr sz="2000" b="1" dirty="0">
                <a:solidFill>
                  <a:srgbClr val="0070C0"/>
                </a:solidFill>
                <a:latin typeface="Arial" panose="020B0604020202020204" pitchFamily="34" charset="0"/>
                <a:cs typeface="Arial" panose="020B0604020202020204" pitchFamily="34" charset="0"/>
              </a:rPr>
              <a:t>para </a:t>
            </a:r>
            <a:r>
              <a:rPr sz="2000" b="1" spc="-3" dirty="0">
                <a:solidFill>
                  <a:srgbClr val="0070C0"/>
                </a:solidFill>
                <a:latin typeface="Arial" panose="020B0604020202020204" pitchFamily="34" charset="0"/>
                <a:cs typeface="Arial" panose="020B0604020202020204" pitchFamily="34" charset="0"/>
              </a:rPr>
              <a:t>proveer energía </a:t>
            </a:r>
            <a:r>
              <a:rPr sz="2000" b="1" dirty="0">
                <a:solidFill>
                  <a:srgbClr val="0070C0"/>
                </a:solidFill>
                <a:latin typeface="Arial" panose="020B0604020202020204" pitchFamily="34" charset="0"/>
                <a:cs typeface="Arial" panose="020B0604020202020204" pitchFamily="34" charset="0"/>
              </a:rPr>
              <a:t>en forma de </a:t>
            </a:r>
            <a:r>
              <a:rPr sz="2000" b="1" spc="3" dirty="0">
                <a:solidFill>
                  <a:srgbClr val="0070C0"/>
                </a:solidFill>
                <a:latin typeface="Arial" panose="020B0604020202020204" pitchFamily="34" charset="0"/>
                <a:cs typeface="Arial" panose="020B0604020202020204" pitchFamily="34" charset="0"/>
              </a:rPr>
              <a:t> </a:t>
            </a:r>
            <a:r>
              <a:rPr sz="2000" b="1" spc="-3" dirty="0">
                <a:solidFill>
                  <a:srgbClr val="0070C0"/>
                </a:solidFill>
                <a:latin typeface="Arial" panose="020B0604020202020204" pitchFamily="34" charset="0"/>
                <a:cs typeface="Arial" panose="020B0604020202020204" pitchFamily="34" charset="0"/>
              </a:rPr>
              <a:t>electricidad </a:t>
            </a:r>
            <a:r>
              <a:rPr sz="2000" b="1" dirty="0">
                <a:solidFill>
                  <a:srgbClr val="0070C0"/>
                </a:solidFill>
                <a:latin typeface="Arial" panose="020B0604020202020204" pitchFamily="34" charset="0"/>
                <a:cs typeface="Arial" panose="020B0604020202020204" pitchFamily="34" charset="0"/>
              </a:rPr>
              <a:t>a </a:t>
            </a:r>
            <a:r>
              <a:rPr sz="2000" b="1" spc="-7" dirty="0">
                <a:solidFill>
                  <a:srgbClr val="0070C0"/>
                </a:solidFill>
                <a:latin typeface="Arial" panose="020B0604020202020204" pitchFamily="34" charset="0"/>
                <a:cs typeface="Arial" panose="020B0604020202020204" pitchFamily="34" charset="0"/>
              </a:rPr>
              <a:t>través </a:t>
            </a:r>
            <a:r>
              <a:rPr sz="2000" b="1" dirty="0">
                <a:solidFill>
                  <a:srgbClr val="0070C0"/>
                </a:solidFill>
                <a:latin typeface="Arial" panose="020B0604020202020204" pitchFamily="34" charset="0"/>
                <a:cs typeface="Arial" panose="020B0604020202020204" pitchFamily="34" charset="0"/>
              </a:rPr>
              <a:t>de </a:t>
            </a:r>
            <a:r>
              <a:rPr sz="2000" b="1" spc="-3" dirty="0">
                <a:solidFill>
                  <a:srgbClr val="0070C0"/>
                </a:solidFill>
                <a:latin typeface="Arial" panose="020B0604020202020204" pitchFamily="34" charset="0"/>
                <a:cs typeface="Arial" panose="020B0604020202020204" pitchFamily="34" charset="0"/>
              </a:rPr>
              <a:t>paneles fotovoltaicos, </a:t>
            </a:r>
            <a:r>
              <a:rPr sz="2000" b="1" dirty="0">
                <a:solidFill>
                  <a:srgbClr val="0070C0"/>
                </a:solidFill>
                <a:latin typeface="Arial" panose="020B0604020202020204" pitchFamily="34" charset="0"/>
                <a:cs typeface="Arial" panose="020B0604020202020204" pitchFamily="34" charset="0"/>
              </a:rPr>
              <a:t>y calor a </a:t>
            </a:r>
            <a:r>
              <a:rPr sz="2000" b="1" spc="-3" dirty="0">
                <a:solidFill>
                  <a:srgbClr val="0070C0"/>
                </a:solidFill>
                <a:latin typeface="Arial" panose="020B0604020202020204" pitchFamily="34" charset="0"/>
                <a:cs typeface="Arial" panose="020B0604020202020204" pitchFamily="34" charset="0"/>
              </a:rPr>
              <a:t>través </a:t>
            </a:r>
            <a:r>
              <a:rPr sz="2000" b="1" dirty="0">
                <a:solidFill>
                  <a:srgbClr val="0070C0"/>
                </a:solidFill>
                <a:latin typeface="Arial" panose="020B0604020202020204" pitchFamily="34" charset="0"/>
                <a:cs typeface="Arial" panose="020B0604020202020204" pitchFamily="34" charset="0"/>
              </a:rPr>
              <a:t>de </a:t>
            </a:r>
            <a:r>
              <a:rPr sz="2000" b="1" spc="-3" dirty="0">
                <a:solidFill>
                  <a:srgbClr val="0070C0"/>
                </a:solidFill>
                <a:latin typeface="Arial" panose="020B0604020202020204" pitchFamily="34" charset="0"/>
                <a:cs typeface="Arial" panose="020B0604020202020204" pitchFamily="34" charset="0"/>
              </a:rPr>
              <a:t>colectores </a:t>
            </a:r>
            <a:r>
              <a:rPr sz="2000" b="1" dirty="0">
                <a:solidFill>
                  <a:srgbClr val="0070C0"/>
                </a:solidFill>
                <a:latin typeface="Arial" panose="020B0604020202020204" pitchFamily="34" charset="0"/>
                <a:cs typeface="Arial" panose="020B0604020202020204" pitchFamily="34" charset="0"/>
              </a:rPr>
              <a:t>y </a:t>
            </a:r>
            <a:r>
              <a:rPr sz="2000" b="1" spc="-3" dirty="0">
                <a:solidFill>
                  <a:srgbClr val="0070C0"/>
                </a:solidFill>
                <a:latin typeface="Arial" panose="020B0604020202020204" pitchFamily="34" charset="0"/>
                <a:cs typeface="Arial" panose="020B0604020202020204" pitchFamily="34" charset="0"/>
              </a:rPr>
              <a:t>cocinas solares. </a:t>
            </a:r>
            <a:endParaRPr lang="es-ES" sz="2000" b="1" spc="-3" dirty="0" smtClean="0">
              <a:solidFill>
                <a:srgbClr val="0070C0"/>
              </a:solidFill>
              <a:latin typeface="Arial" panose="020B0604020202020204" pitchFamily="34" charset="0"/>
              <a:cs typeface="Arial" panose="020B0604020202020204" pitchFamily="34" charset="0"/>
            </a:endParaRPr>
          </a:p>
          <a:p>
            <a:pPr marL="351559" marR="3464" indent="-342900" algn="just">
              <a:lnSpc>
                <a:spcPct val="143700"/>
              </a:lnSpc>
              <a:spcBef>
                <a:spcPts val="3"/>
              </a:spcBef>
              <a:buFont typeface="Arial" panose="020B0604020202020204" pitchFamily="34" charset="0"/>
              <a:buChar char="•"/>
            </a:pPr>
            <a:r>
              <a:rPr lang="es-ES" sz="2000" b="1" dirty="0" smtClean="0">
                <a:solidFill>
                  <a:srgbClr val="FF0000"/>
                </a:solidFill>
                <a:latin typeface="Arial" panose="020B0604020202020204" pitchFamily="34" charset="0"/>
                <a:cs typeface="Arial" panose="020B0604020202020204" pitchFamily="34" charset="0"/>
              </a:rPr>
              <a:t>Energía </a:t>
            </a:r>
            <a:r>
              <a:rPr lang="es-ES" sz="2000" b="1" spc="-3" dirty="0" smtClean="0">
                <a:solidFill>
                  <a:srgbClr val="FF0000"/>
                </a:solidFill>
                <a:latin typeface="Arial" panose="020B0604020202020204" pitchFamily="34" charset="0"/>
                <a:cs typeface="Arial" panose="020B0604020202020204" pitchFamily="34" charset="0"/>
              </a:rPr>
              <a:t>Eólica</a:t>
            </a:r>
            <a:r>
              <a:rPr lang="es-ES" sz="2000" b="1" spc="-3" dirty="0" smtClean="0">
                <a:solidFill>
                  <a:srgbClr val="0070C0"/>
                </a:solidFill>
                <a:latin typeface="Arial" panose="020B0604020202020204" pitchFamily="34" charset="0"/>
                <a:cs typeface="Arial" panose="020B0604020202020204" pitchFamily="34" charset="0"/>
              </a:rPr>
              <a:t>: </a:t>
            </a:r>
            <a:r>
              <a:rPr lang="es-ES" sz="2000" b="1" spc="-7" dirty="0" smtClean="0">
                <a:solidFill>
                  <a:srgbClr val="0070C0"/>
                </a:solidFill>
                <a:latin typeface="Arial" panose="020B0604020202020204" pitchFamily="34" charset="0"/>
                <a:cs typeface="Arial" panose="020B0604020202020204" pitchFamily="34" charset="0"/>
              </a:rPr>
              <a:t>Se basa </a:t>
            </a:r>
            <a:r>
              <a:rPr lang="es-ES" sz="2000" b="1" dirty="0" smtClean="0">
                <a:solidFill>
                  <a:srgbClr val="0070C0"/>
                </a:solidFill>
                <a:latin typeface="Arial" panose="020B0604020202020204" pitchFamily="34" charset="0"/>
                <a:cs typeface="Arial" panose="020B0604020202020204" pitchFamily="34" charset="0"/>
              </a:rPr>
              <a:t>en </a:t>
            </a:r>
            <a:r>
              <a:rPr lang="es-ES" sz="2000" b="1" spc="-7" dirty="0" smtClean="0">
                <a:solidFill>
                  <a:srgbClr val="0070C0"/>
                </a:solidFill>
                <a:latin typeface="Arial" panose="020B0604020202020204" pitchFamily="34" charset="0"/>
                <a:cs typeface="Arial" panose="020B0604020202020204" pitchFamily="34" charset="0"/>
              </a:rPr>
              <a:t>el </a:t>
            </a:r>
            <a:r>
              <a:rPr lang="es-ES" sz="2000" b="1" spc="-3" dirty="0" smtClean="0">
                <a:solidFill>
                  <a:srgbClr val="0070C0"/>
                </a:solidFill>
                <a:latin typeface="Arial" panose="020B0604020202020204" pitchFamily="34" charset="0"/>
                <a:cs typeface="Arial" panose="020B0604020202020204" pitchFamily="34" charset="0"/>
              </a:rPr>
              <a:t>aprovechamiento </a:t>
            </a:r>
            <a:r>
              <a:rPr lang="es-ES" sz="2000" b="1" spc="-10" dirty="0" smtClean="0">
                <a:solidFill>
                  <a:srgbClr val="0070C0"/>
                </a:solidFill>
                <a:latin typeface="Arial" panose="020B0604020202020204" pitchFamily="34" charset="0"/>
                <a:cs typeface="Arial" panose="020B0604020202020204" pitchFamily="34" charset="0"/>
              </a:rPr>
              <a:t>de </a:t>
            </a:r>
            <a:r>
              <a:rPr lang="es-ES" sz="2000" b="1" spc="-7" dirty="0" smtClean="0">
                <a:solidFill>
                  <a:srgbClr val="0070C0"/>
                </a:solidFill>
                <a:latin typeface="Arial" panose="020B0604020202020204" pitchFamily="34" charset="0"/>
                <a:cs typeface="Arial" panose="020B0604020202020204" pitchFamily="34" charset="0"/>
              </a:rPr>
              <a:t>la </a:t>
            </a:r>
            <a:r>
              <a:rPr lang="es-ES" sz="2000" b="1" spc="-3" dirty="0" smtClean="0">
                <a:solidFill>
                  <a:srgbClr val="0070C0"/>
                </a:solidFill>
                <a:latin typeface="Arial" panose="020B0604020202020204" pitchFamily="34" charset="0"/>
                <a:cs typeface="Arial" panose="020B0604020202020204" pitchFamily="34" charset="0"/>
              </a:rPr>
              <a:t>fuerza del viento </a:t>
            </a:r>
            <a:r>
              <a:rPr lang="es-ES" sz="2000" b="1" dirty="0" smtClean="0">
                <a:solidFill>
                  <a:srgbClr val="0070C0"/>
                </a:solidFill>
                <a:latin typeface="Arial" panose="020B0604020202020204" pitchFamily="34" charset="0"/>
                <a:cs typeface="Arial" panose="020B0604020202020204" pitchFamily="34" charset="0"/>
              </a:rPr>
              <a:t>para </a:t>
            </a:r>
            <a:r>
              <a:rPr lang="es-ES" sz="2000" b="1" spc="-3" dirty="0" smtClean="0">
                <a:solidFill>
                  <a:srgbClr val="0070C0"/>
                </a:solidFill>
                <a:latin typeface="Arial" panose="020B0604020202020204" pitchFamily="34" charset="0"/>
                <a:cs typeface="Arial" panose="020B0604020202020204" pitchFamily="34" charset="0"/>
              </a:rPr>
              <a:t>producir </a:t>
            </a:r>
            <a:r>
              <a:rPr lang="es-ES" sz="2000" b="1" dirty="0" smtClean="0">
                <a:solidFill>
                  <a:srgbClr val="0070C0"/>
                </a:solidFill>
                <a:latin typeface="Arial" panose="020B0604020202020204" pitchFamily="34" charset="0"/>
                <a:cs typeface="Arial" panose="020B0604020202020204" pitchFamily="34" charset="0"/>
              </a:rPr>
              <a:t> </a:t>
            </a:r>
            <a:r>
              <a:rPr lang="es-ES" sz="2000" b="1" spc="-3" dirty="0" smtClean="0">
                <a:solidFill>
                  <a:srgbClr val="0070C0"/>
                </a:solidFill>
                <a:latin typeface="Arial" panose="020B0604020202020204" pitchFamily="34" charset="0"/>
                <a:cs typeface="Arial" panose="020B0604020202020204" pitchFamily="34" charset="0"/>
              </a:rPr>
              <a:t>energía eléctrica </a:t>
            </a:r>
            <a:r>
              <a:rPr lang="es-ES" sz="2000" b="1" dirty="0" smtClean="0">
                <a:solidFill>
                  <a:srgbClr val="0070C0"/>
                </a:solidFill>
                <a:latin typeface="Arial" panose="020B0604020202020204" pitchFamily="34" charset="0"/>
                <a:cs typeface="Arial" panose="020B0604020202020204" pitchFamily="34" charset="0"/>
              </a:rPr>
              <a:t>a </a:t>
            </a:r>
            <a:r>
              <a:rPr lang="es-ES" sz="2000" b="1" spc="-3" dirty="0" smtClean="0">
                <a:solidFill>
                  <a:srgbClr val="0070C0"/>
                </a:solidFill>
                <a:latin typeface="Arial" panose="020B0604020202020204" pitchFamily="34" charset="0"/>
                <a:cs typeface="Arial" panose="020B0604020202020204" pitchFamily="34" charset="0"/>
              </a:rPr>
              <a:t>través </a:t>
            </a:r>
            <a:r>
              <a:rPr lang="es-ES" sz="2000" b="1" dirty="0" smtClean="0">
                <a:solidFill>
                  <a:srgbClr val="0070C0"/>
                </a:solidFill>
                <a:latin typeface="Arial" panose="020B0604020202020204" pitchFamily="34" charset="0"/>
                <a:cs typeface="Arial" panose="020B0604020202020204" pitchFamily="34" charset="0"/>
              </a:rPr>
              <a:t>de la </a:t>
            </a:r>
            <a:r>
              <a:rPr lang="es-ES" sz="2000" b="1" spc="-3" dirty="0" smtClean="0">
                <a:solidFill>
                  <a:srgbClr val="0070C0"/>
                </a:solidFill>
                <a:latin typeface="Arial" panose="020B0604020202020204" pitchFamily="34" charset="0"/>
                <a:cs typeface="Arial" panose="020B0604020202020204" pitchFamily="34" charset="0"/>
              </a:rPr>
              <a:t>energía</a:t>
            </a:r>
            <a:r>
              <a:rPr lang="es-ES" sz="2000" b="1" dirty="0" smtClean="0">
                <a:solidFill>
                  <a:srgbClr val="0070C0"/>
                </a:solidFill>
                <a:latin typeface="Arial" panose="020B0604020202020204" pitchFamily="34" charset="0"/>
                <a:cs typeface="Arial" panose="020B0604020202020204" pitchFamily="34" charset="0"/>
              </a:rPr>
              <a:t> </a:t>
            </a:r>
            <a:r>
              <a:rPr lang="es-ES" sz="2000" b="1" spc="-3" dirty="0" smtClean="0">
                <a:solidFill>
                  <a:srgbClr val="0070C0"/>
                </a:solidFill>
                <a:latin typeface="Arial" panose="020B0604020202020204" pitchFamily="34" charset="0"/>
                <a:cs typeface="Arial" panose="020B0604020202020204" pitchFamily="34" charset="0"/>
              </a:rPr>
              <a:t>mecánica. </a:t>
            </a:r>
            <a:endParaRPr lang="es-ES" sz="3600" b="1" dirty="0" smtClean="0">
              <a:solidFill>
                <a:srgbClr val="0070C0"/>
              </a:solidFill>
              <a:latin typeface="Arial" panose="020B0604020202020204" pitchFamily="34" charset="0"/>
              <a:cs typeface="Arial" panose="020B0604020202020204" pitchFamily="34" charset="0"/>
            </a:endParaRPr>
          </a:p>
          <a:p>
            <a:pPr marL="351559" marR="5628" indent="-342900" algn="just">
              <a:lnSpc>
                <a:spcPct val="143900"/>
              </a:lnSpc>
              <a:buFont typeface="Arial" panose="020B0604020202020204" pitchFamily="34" charset="0"/>
              <a:buChar char="•"/>
            </a:pPr>
            <a:r>
              <a:rPr lang="es-ES" sz="2000" b="1" dirty="0" smtClean="0">
                <a:solidFill>
                  <a:srgbClr val="FF0000"/>
                </a:solidFill>
                <a:latin typeface="Arial" panose="020B0604020202020204" pitchFamily="34" charset="0"/>
                <a:cs typeface="Arial" panose="020B0604020202020204" pitchFamily="34" charset="0"/>
              </a:rPr>
              <a:t>Energía </a:t>
            </a:r>
            <a:r>
              <a:rPr lang="es-ES" sz="2000" b="1" spc="-7" dirty="0" smtClean="0">
                <a:solidFill>
                  <a:srgbClr val="FF0000"/>
                </a:solidFill>
                <a:latin typeface="Arial" panose="020B0604020202020204" pitchFamily="34" charset="0"/>
                <a:cs typeface="Arial" panose="020B0604020202020204" pitchFamily="34" charset="0"/>
              </a:rPr>
              <a:t>Biomasa</a:t>
            </a:r>
            <a:r>
              <a:rPr lang="es-ES" sz="2000" b="1" spc="-7" dirty="0" smtClean="0">
                <a:solidFill>
                  <a:srgbClr val="0070C0"/>
                </a:solidFill>
                <a:latin typeface="Arial" panose="020B0604020202020204" pitchFamily="34" charset="0"/>
                <a:cs typeface="Arial" panose="020B0604020202020204" pitchFamily="34" charset="0"/>
              </a:rPr>
              <a:t>: </a:t>
            </a:r>
            <a:r>
              <a:rPr lang="es-ES" sz="2000" b="1" spc="-3" dirty="0" smtClean="0">
                <a:solidFill>
                  <a:srgbClr val="0070C0"/>
                </a:solidFill>
                <a:latin typeface="Arial" panose="020B0604020202020204" pitchFamily="34" charset="0"/>
                <a:cs typeface="Arial" panose="020B0604020202020204" pitchFamily="34" charset="0"/>
              </a:rPr>
              <a:t>Consiste </a:t>
            </a:r>
            <a:r>
              <a:rPr lang="es-ES" sz="2000" b="1" dirty="0" smtClean="0">
                <a:solidFill>
                  <a:srgbClr val="0070C0"/>
                </a:solidFill>
                <a:latin typeface="Arial" panose="020B0604020202020204" pitchFamily="34" charset="0"/>
                <a:cs typeface="Arial" panose="020B0604020202020204" pitchFamily="34" charset="0"/>
              </a:rPr>
              <a:t>en el </a:t>
            </a:r>
            <a:r>
              <a:rPr lang="es-ES" sz="2000" b="1" spc="-3" dirty="0" smtClean="0">
                <a:solidFill>
                  <a:srgbClr val="0070C0"/>
                </a:solidFill>
                <a:latin typeface="Arial" panose="020B0604020202020204" pitchFamily="34" charset="0"/>
                <a:cs typeface="Arial" panose="020B0604020202020204" pitchFamily="34" charset="0"/>
              </a:rPr>
              <a:t>procesamiento </a:t>
            </a:r>
            <a:r>
              <a:rPr lang="es-ES" sz="2000" b="1" dirty="0" smtClean="0">
                <a:solidFill>
                  <a:srgbClr val="0070C0"/>
                </a:solidFill>
                <a:latin typeface="Arial" panose="020B0604020202020204" pitchFamily="34" charset="0"/>
                <a:cs typeface="Arial" panose="020B0604020202020204" pitchFamily="34" charset="0"/>
              </a:rPr>
              <a:t>de </a:t>
            </a:r>
            <a:r>
              <a:rPr lang="es-ES" sz="2000" b="1" spc="-3" dirty="0" smtClean="0">
                <a:solidFill>
                  <a:srgbClr val="0070C0"/>
                </a:solidFill>
                <a:latin typeface="Arial" panose="020B0604020202020204" pitchFamily="34" charset="0"/>
                <a:cs typeface="Arial" panose="020B0604020202020204" pitchFamily="34" charset="0"/>
              </a:rPr>
              <a:t>materia orgánica, </a:t>
            </a:r>
            <a:r>
              <a:rPr lang="es-ES" sz="2000" b="1" dirty="0" smtClean="0">
                <a:solidFill>
                  <a:srgbClr val="0070C0"/>
                </a:solidFill>
                <a:latin typeface="Arial" panose="020B0604020202020204" pitchFamily="34" charset="0"/>
                <a:cs typeface="Arial" panose="020B0604020202020204" pitchFamily="34" charset="0"/>
              </a:rPr>
              <a:t>tal como </a:t>
            </a:r>
            <a:r>
              <a:rPr lang="es-ES" sz="2000" b="1" spc="-3" dirty="0" smtClean="0">
                <a:solidFill>
                  <a:srgbClr val="0070C0"/>
                </a:solidFill>
                <a:latin typeface="Arial" panose="020B0604020202020204" pitchFamily="34" charset="0"/>
                <a:cs typeface="Arial" panose="020B0604020202020204" pitchFamily="34" charset="0"/>
              </a:rPr>
              <a:t>madera, </a:t>
            </a:r>
            <a:r>
              <a:rPr lang="es-ES" sz="2000" b="1" dirty="0" smtClean="0">
                <a:solidFill>
                  <a:srgbClr val="0070C0"/>
                </a:solidFill>
                <a:latin typeface="Arial" panose="020B0604020202020204" pitchFamily="34" charset="0"/>
                <a:cs typeface="Arial" panose="020B0604020202020204" pitchFamily="34" charset="0"/>
              </a:rPr>
              <a:t> </a:t>
            </a:r>
            <a:r>
              <a:rPr lang="es-ES" sz="2000" b="1" spc="-3" dirty="0" smtClean="0">
                <a:solidFill>
                  <a:srgbClr val="0070C0"/>
                </a:solidFill>
                <a:latin typeface="Arial" panose="020B0604020202020204" pitchFamily="34" charset="0"/>
                <a:cs typeface="Arial" panose="020B0604020202020204" pitchFamily="34" charset="0"/>
              </a:rPr>
              <a:t>residuos </a:t>
            </a:r>
            <a:r>
              <a:rPr lang="es-ES" sz="2000" b="1" dirty="0" smtClean="0">
                <a:solidFill>
                  <a:srgbClr val="0070C0"/>
                </a:solidFill>
                <a:latin typeface="Arial" panose="020B0604020202020204" pitchFamily="34" charset="0"/>
                <a:cs typeface="Arial" panose="020B0604020202020204" pitchFamily="34" charset="0"/>
              </a:rPr>
              <a:t>de cultivación y excrementos de </a:t>
            </a:r>
            <a:r>
              <a:rPr lang="es-ES" sz="2000" b="1" spc="-3" dirty="0" smtClean="0">
                <a:solidFill>
                  <a:srgbClr val="0070C0"/>
                </a:solidFill>
                <a:latin typeface="Arial" panose="020B0604020202020204" pitchFamily="34" charset="0"/>
                <a:cs typeface="Arial" panose="020B0604020202020204" pitchFamily="34" charset="0"/>
              </a:rPr>
              <a:t>animales, </a:t>
            </a:r>
            <a:r>
              <a:rPr lang="es-ES" sz="2000" b="1" dirty="0" smtClean="0">
                <a:solidFill>
                  <a:srgbClr val="0070C0"/>
                </a:solidFill>
                <a:latin typeface="Arial" panose="020B0604020202020204" pitchFamily="34" charset="0"/>
                <a:cs typeface="Arial" panose="020B0604020202020204" pitchFamily="34" charset="0"/>
              </a:rPr>
              <a:t>para </a:t>
            </a:r>
            <a:r>
              <a:rPr lang="es-ES" sz="2000" b="1" spc="-7" dirty="0" smtClean="0">
                <a:solidFill>
                  <a:srgbClr val="0070C0"/>
                </a:solidFill>
                <a:latin typeface="Arial" panose="020B0604020202020204" pitchFamily="34" charset="0"/>
                <a:cs typeface="Arial" panose="020B0604020202020204" pitchFamily="34" charset="0"/>
              </a:rPr>
              <a:t>la </a:t>
            </a:r>
            <a:r>
              <a:rPr lang="es-ES" sz="2000" b="1" spc="-3" dirty="0" smtClean="0">
                <a:solidFill>
                  <a:srgbClr val="0070C0"/>
                </a:solidFill>
                <a:latin typeface="Arial" panose="020B0604020202020204" pitchFamily="34" charset="0"/>
                <a:cs typeface="Arial" panose="020B0604020202020204" pitchFamily="34" charset="0"/>
              </a:rPr>
              <a:t>generación </a:t>
            </a:r>
            <a:r>
              <a:rPr lang="es-ES" sz="2000" b="1" dirty="0" smtClean="0">
                <a:solidFill>
                  <a:srgbClr val="0070C0"/>
                </a:solidFill>
                <a:latin typeface="Arial" panose="020B0604020202020204" pitchFamily="34" charset="0"/>
                <a:cs typeface="Arial" panose="020B0604020202020204" pitchFamily="34" charset="0"/>
              </a:rPr>
              <a:t>de </a:t>
            </a:r>
            <a:r>
              <a:rPr lang="es-ES" sz="2000" b="1" spc="-3" dirty="0" smtClean="0">
                <a:solidFill>
                  <a:srgbClr val="0070C0"/>
                </a:solidFill>
                <a:latin typeface="Arial" panose="020B0604020202020204" pitchFamily="34" charset="0"/>
                <a:cs typeface="Arial" panose="020B0604020202020204" pitchFamily="34" charset="0"/>
              </a:rPr>
              <a:t>energía </a:t>
            </a:r>
            <a:r>
              <a:rPr lang="es-ES" sz="2000" b="1" dirty="0" smtClean="0">
                <a:solidFill>
                  <a:srgbClr val="0070C0"/>
                </a:solidFill>
                <a:latin typeface="Arial" panose="020B0604020202020204" pitchFamily="34" charset="0"/>
                <a:cs typeface="Arial" panose="020B0604020202020204" pitchFamily="34" charset="0"/>
              </a:rPr>
              <a:t>a partir </a:t>
            </a:r>
            <a:r>
              <a:rPr lang="es-ES" sz="2000" b="1" spc="-10" dirty="0" smtClean="0">
                <a:solidFill>
                  <a:srgbClr val="0070C0"/>
                </a:solidFill>
                <a:latin typeface="Arial" panose="020B0604020202020204" pitchFamily="34" charset="0"/>
                <a:cs typeface="Arial" panose="020B0604020202020204" pitchFamily="34" charset="0"/>
              </a:rPr>
              <a:t>de </a:t>
            </a:r>
            <a:r>
              <a:rPr lang="es-ES" sz="2000" b="1" spc="-7" dirty="0" smtClean="0">
                <a:solidFill>
                  <a:srgbClr val="0070C0"/>
                </a:solidFill>
                <a:latin typeface="Arial" panose="020B0604020202020204" pitchFamily="34" charset="0"/>
                <a:cs typeface="Arial" panose="020B0604020202020204" pitchFamily="34" charset="0"/>
              </a:rPr>
              <a:t> </a:t>
            </a:r>
            <a:r>
              <a:rPr lang="es-ES" sz="2000" b="1" spc="-3" dirty="0" smtClean="0">
                <a:solidFill>
                  <a:srgbClr val="0070C0"/>
                </a:solidFill>
                <a:latin typeface="Arial" panose="020B0604020202020204" pitchFamily="34" charset="0"/>
                <a:cs typeface="Arial" panose="020B0604020202020204" pitchFamily="34" charset="0"/>
              </a:rPr>
              <a:t>combustión.</a:t>
            </a:r>
            <a:r>
              <a:rPr lang="es-ES" sz="2000" b="1" dirty="0" smtClean="0">
                <a:solidFill>
                  <a:srgbClr val="0070C0"/>
                </a:solidFill>
                <a:latin typeface="Arial" panose="020B0604020202020204" pitchFamily="34" charset="0"/>
                <a:cs typeface="Arial" panose="020B0604020202020204" pitchFamily="34" charset="0"/>
              </a:rPr>
              <a:t> </a:t>
            </a:r>
            <a:endParaRPr lang="es-ES" sz="4000" b="1" dirty="0" smtClean="0">
              <a:solidFill>
                <a:srgbClr val="0070C0"/>
              </a:solidFill>
              <a:latin typeface="Arial" panose="020B0604020202020204" pitchFamily="34" charset="0"/>
              <a:cs typeface="Arial" panose="020B0604020202020204" pitchFamily="34" charset="0"/>
            </a:endParaRPr>
          </a:p>
          <a:p>
            <a:pPr marL="351559" marR="9092" indent="-342900" algn="just">
              <a:lnSpc>
                <a:spcPct val="143800"/>
              </a:lnSpc>
              <a:buFont typeface="Arial" panose="020B0604020202020204" pitchFamily="34" charset="0"/>
              <a:buChar char="•"/>
            </a:pPr>
            <a:r>
              <a:rPr lang="es-ES" sz="2000" b="1" dirty="0" smtClean="0">
                <a:solidFill>
                  <a:srgbClr val="FF0000"/>
                </a:solidFill>
                <a:latin typeface="Arial" panose="020B0604020202020204" pitchFamily="34" charset="0"/>
                <a:cs typeface="Arial" panose="020B0604020202020204" pitchFamily="34" charset="0"/>
              </a:rPr>
              <a:t>Energía </a:t>
            </a:r>
            <a:r>
              <a:rPr lang="es-ES" sz="2000" b="1" spc="-3" dirty="0" smtClean="0">
                <a:solidFill>
                  <a:srgbClr val="FF0000"/>
                </a:solidFill>
                <a:latin typeface="Arial" panose="020B0604020202020204" pitchFamily="34" charset="0"/>
                <a:cs typeface="Arial" panose="020B0604020202020204" pitchFamily="34" charset="0"/>
              </a:rPr>
              <a:t>Geotérmica</a:t>
            </a:r>
            <a:r>
              <a:rPr lang="es-ES" sz="2000" b="1" spc="-3" dirty="0" smtClean="0">
                <a:solidFill>
                  <a:srgbClr val="0070C0"/>
                </a:solidFill>
                <a:latin typeface="Arial" panose="020B0604020202020204" pitchFamily="34" charset="0"/>
                <a:cs typeface="Arial" panose="020B0604020202020204" pitchFamily="34" charset="0"/>
              </a:rPr>
              <a:t>: </a:t>
            </a:r>
            <a:r>
              <a:rPr lang="es-ES" sz="2000" b="1" dirty="0" smtClean="0">
                <a:solidFill>
                  <a:srgbClr val="0070C0"/>
                </a:solidFill>
                <a:latin typeface="Arial" panose="020B0604020202020204" pitchFamily="34" charset="0"/>
                <a:cs typeface="Arial" panose="020B0604020202020204" pitchFamily="34" charset="0"/>
              </a:rPr>
              <a:t>Calor extraído de </a:t>
            </a:r>
            <a:r>
              <a:rPr lang="es-ES" sz="2000" b="1" spc="-3" dirty="0" smtClean="0">
                <a:solidFill>
                  <a:srgbClr val="0070C0"/>
                </a:solidFill>
                <a:latin typeface="Arial" panose="020B0604020202020204" pitchFamily="34" charset="0"/>
                <a:cs typeface="Arial" panose="020B0604020202020204" pitchFamily="34" charset="0"/>
              </a:rPr>
              <a:t>estratos geológicos </a:t>
            </a:r>
            <a:r>
              <a:rPr lang="es-ES" sz="2000" b="1" dirty="0" smtClean="0">
                <a:solidFill>
                  <a:srgbClr val="0070C0"/>
                </a:solidFill>
                <a:latin typeface="Arial" panose="020B0604020202020204" pitchFamily="34" charset="0"/>
                <a:cs typeface="Arial" panose="020B0604020202020204" pitchFamily="34" charset="0"/>
              </a:rPr>
              <a:t>bajo la superficie de la tierra, </a:t>
            </a:r>
            <a:r>
              <a:rPr lang="es-ES" sz="2000" b="1" spc="3" dirty="0" smtClean="0">
                <a:solidFill>
                  <a:srgbClr val="0070C0"/>
                </a:solidFill>
                <a:latin typeface="Arial" panose="020B0604020202020204" pitchFamily="34" charset="0"/>
                <a:cs typeface="Arial" panose="020B0604020202020204" pitchFamily="34" charset="0"/>
              </a:rPr>
              <a:t> </a:t>
            </a:r>
            <a:endParaRPr sz="2000" b="1" dirty="0">
              <a:solidFill>
                <a:srgbClr val="0070C0"/>
              </a:solidFill>
              <a:latin typeface="Arial" panose="020B0604020202020204" pitchFamily="34" charset="0"/>
              <a:cs typeface="Arial" panose="020B0604020202020204" pitchFamily="34" charset="0"/>
            </a:endParaRPr>
          </a:p>
        </p:txBody>
      </p:sp>
      <p:sp>
        <p:nvSpPr>
          <p:cNvPr id="6" name="Rectángulo 5"/>
          <p:cNvSpPr/>
          <p:nvPr/>
        </p:nvSpPr>
        <p:spPr>
          <a:xfrm>
            <a:off x="224032" y="152400"/>
            <a:ext cx="11815568" cy="65532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224032" y="228600"/>
            <a:ext cx="11506200" cy="1958765"/>
          </a:xfrm>
          <a:prstGeom prst="rect">
            <a:avLst/>
          </a:prstGeom>
        </p:spPr>
        <p:txBody>
          <a:bodyPr vert="horz" wrap="square" lIns="0" tIns="8659" rIns="0" bIns="0" rtlCol="0">
            <a:spAutoFit/>
          </a:bodyPr>
          <a:lstStyle/>
          <a:p>
            <a:pPr marL="8226" marR="3464" indent="2598" algn="ctr">
              <a:lnSpc>
                <a:spcPct val="144000"/>
              </a:lnSpc>
              <a:spcBef>
                <a:spcPts val="68"/>
              </a:spcBef>
            </a:pPr>
            <a:r>
              <a:rPr sz="4400" b="1" spc="-3" dirty="0" smtClean="0">
                <a:solidFill>
                  <a:srgbClr val="FF0000"/>
                </a:solidFill>
                <a:latin typeface="Arial" panose="020B0604020202020204" pitchFamily="34" charset="0"/>
                <a:cs typeface="Arial" panose="020B0604020202020204" pitchFamily="34" charset="0"/>
              </a:rPr>
              <a:t>PROTECCIONES </a:t>
            </a:r>
            <a:r>
              <a:rPr sz="4400" b="1" spc="3" dirty="0">
                <a:solidFill>
                  <a:srgbClr val="FF0000"/>
                </a:solidFill>
                <a:latin typeface="Arial" panose="020B0604020202020204" pitchFamily="34" charset="0"/>
                <a:cs typeface="Arial" panose="020B0604020202020204" pitchFamily="34" charset="0"/>
              </a:rPr>
              <a:t>DE </a:t>
            </a:r>
            <a:r>
              <a:rPr sz="4400" b="1" spc="7" dirty="0">
                <a:solidFill>
                  <a:srgbClr val="FF0000"/>
                </a:solidFill>
                <a:latin typeface="Arial" panose="020B0604020202020204" pitchFamily="34" charset="0"/>
                <a:cs typeface="Arial" panose="020B0604020202020204" pitchFamily="34" charset="0"/>
              </a:rPr>
              <a:t> </a:t>
            </a:r>
            <a:r>
              <a:rPr lang="es-ES" sz="4400" b="1" spc="7" dirty="0" smtClean="0">
                <a:solidFill>
                  <a:srgbClr val="FF0000"/>
                </a:solidFill>
                <a:latin typeface="Arial" panose="020B0604020202020204" pitchFamily="34" charset="0"/>
                <a:cs typeface="Arial" panose="020B0604020202020204" pitchFamily="34" charset="0"/>
              </a:rPr>
              <a:t>PLANTAS FOTOVOLTAICAS</a:t>
            </a:r>
            <a:endParaRPr sz="4400" dirty="0">
              <a:solidFill>
                <a:srgbClr val="FF0000"/>
              </a:solidFill>
              <a:latin typeface="Arial" panose="020B0604020202020204" pitchFamily="34" charset="0"/>
              <a:cs typeface="Arial" panose="020B0604020202020204" pitchFamily="34" charset="0"/>
            </a:endParaRPr>
          </a:p>
        </p:txBody>
      </p:sp>
      <p:pic>
        <p:nvPicPr>
          <p:cNvPr id="3" name="Imagen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43200" y="1524000"/>
            <a:ext cx="6705600" cy="5181600"/>
          </a:xfrm>
          <a:prstGeom prst="rect">
            <a:avLst/>
          </a:prstGeom>
        </p:spPr>
      </p:pic>
      <p:sp>
        <p:nvSpPr>
          <p:cNvPr id="4" name="Rectángulo 3"/>
          <p:cNvSpPr/>
          <p:nvPr/>
        </p:nvSpPr>
        <p:spPr>
          <a:xfrm>
            <a:off x="224032" y="152400"/>
            <a:ext cx="11815568" cy="65532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dirty="0"/>
          </a:p>
        </p:txBody>
      </p:sp>
    </p:spTree>
    <p:extLst>
      <p:ext uri="{BB962C8B-B14F-4D97-AF65-F5344CB8AC3E}">
        <p14:creationId xmlns:p14="http://schemas.microsoft.com/office/powerpoint/2010/main" val="243652257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1 Rectángulo"/>
          <p:cNvSpPr>
            <a:spLocks noChangeArrowheads="1"/>
          </p:cNvSpPr>
          <p:nvPr/>
        </p:nvSpPr>
        <p:spPr bwMode="auto">
          <a:xfrm>
            <a:off x="335360" y="142875"/>
            <a:ext cx="11521280"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a:r>
              <a:rPr lang="es-AR" altLang="en-US" sz="2400" b="1" dirty="0"/>
              <a:t>Conexiones eléctricas en sistemas conectados a la red de distribución de baja tensión</a:t>
            </a:r>
          </a:p>
          <a:p>
            <a:pPr algn="just"/>
            <a:r>
              <a:rPr lang="es-AR" altLang="en-US" sz="2400" b="1" dirty="0"/>
              <a:t>1 Dimensionamiento de instalaciones del lado de corriente alterna (CA)</a:t>
            </a:r>
          </a:p>
          <a:p>
            <a:pPr algn="just"/>
            <a:endParaRPr lang="es-AR" altLang="en-US" sz="2400" b="1" dirty="0"/>
          </a:p>
          <a:p>
            <a:pPr algn="just"/>
            <a:r>
              <a:rPr lang="es-AR" altLang="en-US" sz="2400" b="1" i="1" dirty="0"/>
              <a:t>En los sistemas fotovoltaicos conectados a la red de distribución de baja tensión, la las conexiones eléctricas están dimensionadas y construido de acuerdo con las técnicas instalaciones eléctricas convencionales en baja tensión.</a:t>
            </a:r>
          </a:p>
          <a:p>
            <a:pPr algn="just"/>
            <a:endParaRPr lang="es-AR" altLang="en-US" dirty="0"/>
          </a:p>
          <a:p>
            <a:pPr algn="just"/>
            <a:endParaRPr lang="es-AR" altLang="en-US" b="1" dirty="0"/>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43472" y="2348880"/>
            <a:ext cx="8501062"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ángulo 3"/>
          <p:cNvSpPr/>
          <p:nvPr/>
        </p:nvSpPr>
        <p:spPr>
          <a:xfrm>
            <a:off x="224032" y="152400"/>
            <a:ext cx="11815568" cy="65532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dirty="0"/>
          </a:p>
        </p:txBody>
      </p:sp>
    </p:spTree>
    <p:extLst>
      <p:ext uri="{BB962C8B-B14F-4D97-AF65-F5344CB8AC3E}">
        <p14:creationId xmlns:p14="http://schemas.microsoft.com/office/powerpoint/2010/main" val="251390028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16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9376" y="260648"/>
            <a:ext cx="11377264" cy="6120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ángulo 2"/>
          <p:cNvSpPr/>
          <p:nvPr/>
        </p:nvSpPr>
        <p:spPr>
          <a:xfrm>
            <a:off x="224032" y="152400"/>
            <a:ext cx="11815568" cy="65532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dirty="0"/>
          </a:p>
        </p:txBody>
      </p:sp>
    </p:spTree>
    <p:extLst>
      <p:ext uri="{BB962C8B-B14F-4D97-AF65-F5344CB8AC3E}">
        <p14:creationId xmlns:p14="http://schemas.microsoft.com/office/powerpoint/2010/main" val="40064178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1 Rectángulo"/>
          <p:cNvSpPr>
            <a:spLocks noChangeArrowheads="1"/>
          </p:cNvSpPr>
          <p:nvPr/>
        </p:nvSpPr>
        <p:spPr bwMode="auto">
          <a:xfrm>
            <a:off x="407368" y="142876"/>
            <a:ext cx="11305256" cy="6186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a:r>
              <a:rPr lang="es-AR" altLang="en-US" b="1" dirty="0" smtClean="0"/>
              <a:t>2 </a:t>
            </a:r>
            <a:r>
              <a:rPr lang="es-AR" altLang="en-US" b="1" dirty="0"/>
              <a:t>Dimensionamiento de cables en el lado de corriente continua (CC)</a:t>
            </a:r>
          </a:p>
          <a:p>
            <a:pPr algn="just"/>
            <a:endParaRPr lang="es-AR" altLang="en-US" dirty="0"/>
          </a:p>
          <a:p>
            <a:pPr marL="285750" indent="-285750" algn="just">
              <a:buFont typeface="Arial" panose="020B0604020202020204" pitchFamily="34" charset="0"/>
              <a:buChar char="•"/>
            </a:pPr>
            <a:r>
              <a:rPr lang="es-AR" altLang="en-US" dirty="0"/>
              <a:t>Los cables eléctricos utilizados en las conexiones en corriente continua deben ser específicos para aplicaciones fotovoltaicas, </a:t>
            </a:r>
            <a:endParaRPr lang="es-AR" altLang="en-US" dirty="0" smtClean="0"/>
          </a:p>
          <a:p>
            <a:pPr marL="285750" indent="-285750" algn="just">
              <a:buFont typeface="Arial" panose="020B0604020202020204" pitchFamily="34" charset="0"/>
              <a:buChar char="•"/>
            </a:pPr>
            <a:r>
              <a:rPr lang="es-AR" altLang="en-US" dirty="0" smtClean="0"/>
              <a:t>. </a:t>
            </a:r>
          </a:p>
          <a:p>
            <a:pPr marL="285750" indent="-285750" algn="just">
              <a:buFont typeface="Arial" panose="020B0604020202020204" pitchFamily="34" charset="0"/>
              <a:buChar char="•"/>
            </a:pPr>
            <a:endParaRPr lang="es-AR" altLang="en-US" dirty="0"/>
          </a:p>
          <a:p>
            <a:pPr marL="285750" indent="-285750" algn="just">
              <a:buFont typeface="Arial" panose="020B0604020202020204" pitchFamily="34" charset="0"/>
              <a:buChar char="•"/>
            </a:pPr>
            <a:r>
              <a:rPr lang="es-AR" altLang="en-US" dirty="0"/>
              <a:t>En instalaciones con cableado expuesto deben ser cables con protección contra </a:t>
            </a:r>
            <a:r>
              <a:rPr lang="es-AR" altLang="en-US" dirty="0" smtClean="0"/>
              <a:t> </a:t>
            </a:r>
            <a:r>
              <a:rPr lang="es-AR" altLang="en-US" dirty="0"/>
              <a:t>la radiación ultravioleta y fabricado para soportar temperaturas extremas. </a:t>
            </a:r>
            <a:endParaRPr lang="es-AR" altLang="en-US" dirty="0" smtClean="0"/>
          </a:p>
          <a:p>
            <a:pPr marL="285750" indent="-285750" algn="just">
              <a:buFont typeface="Arial" panose="020B0604020202020204" pitchFamily="34" charset="0"/>
              <a:buChar char="•"/>
            </a:pPr>
            <a:endParaRPr lang="es-AR" altLang="en-US" dirty="0"/>
          </a:p>
          <a:p>
            <a:pPr marL="285750" indent="-285750" algn="just">
              <a:buFont typeface="Arial" panose="020B0604020202020204" pitchFamily="34" charset="0"/>
              <a:buChar char="•"/>
            </a:pPr>
            <a:r>
              <a:rPr lang="es-AR" altLang="en-US" dirty="0" smtClean="0"/>
              <a:t>Los </a:t>
            </a:r>
            <a:r>
              <a:rPr lang="es-AR" altLang="en-US" dirty="0"/>
              <a:t>cables que conectan el módulos y el inversor debe tener un voltaje de aislamiento entre 300 V y 1 000 V y su capacidad de conducción de corriente, </a:t>
            </a:r>
            <a:r>
              <a:rPr lang="es-AR" altLang="en-US" dirty="0" smtClean="0"/>
              <a:t>debe ser 25% superior a la corriente de cortocircuito de los módulos fotovoltaicos en STC, es decir:</a:t>
            </a:r>
          </a:p>
          <a:p>
            <a:pPr algn="just"/>
            <a:endParaRPr lang="es-AR" altLang="en-US" dirty="0" smtClean="0"/>
          </a:p>
          <a:p>
            <a:pPr algn="just"/>
            <a:r>
              <a:rPr lang="es-AR" altLang="en-US" dirty="0" smtClean="0"/>
              <a:t>Siendo:</a:t>
            </a:r>
          </a:p>
          <a:p>
            <a:pPr algn="just"/>
            <a:r>
              <a:rPr lang="es-AR" altLang="en-US" dirty="0" err="1" smtClean="0"/>
              <a:t>lcabos</a:t>
            </a:r>
            <a:r>
              <a:rPr lang="es-AR" altLang="en-US" dirty="0" smtClean="0"/>
              <a:t> = Corriente soportada por cables eléctricos en instalaciones de corriente continua</a:t>
            </a:r>
          </a:p>
          <a:p>
            <a:pPr algn="just"/>
            <a:r>
              <a:rPr lang="es-AR" altLang="en-US" dirty="0" smtClean="0"/>
              <a:t>I</a:t>
            </a:r>
            <a:r>
              <a:rPr lang="es-AR" altLang="en-US" sz="900" dirty="0"/>
              <a:t>SC,STC</a:t>
            </a:r>
            <a:r>
              <a:rPr lang="es-AR" altLang="en-US" dirty="0" smtClean="0"/>
              <a:t>  = Corriente de cortocircuito del módulo o conjuntos de módulos en las condiciones estándar de prueba (STC)</a:t>
            </a:r>
          </a:p>
          <a:p>
            <a:pPr algn="just"/>
            <a:endParaRPr lang="es-AR" altLang="en-US" dirty="0" smtClean="0"/>
          </a:p>
          <a:p>
            <a:pPr marL="285750" indent="-285750" algn="just">
              <a:buFont typeface="Arial" panose="020B0604020202020204" pitchFamily="34" charset="0"/>
              <a:buChar char="•"/>
            </a:pPr>
            <a:r>
              <a:rPr lang="es-AR" altLang="en-US" dirty="0" smtClean="0"/>
              <a:t>Las caídas de tensión en las conexiones de la corriente continua debe estar entre 1% y 3%. </a:t>
            </a:r>
          </a:p>
          <a:p>
            <a:pPr marL="285750" indent="-285750" algn="just">
              <a:buFont typeface="Arial" panose="020B0604020202020204" pitchFamily="34" charset="0"/>
              <a:buChar char="•"/>
            </a:pPr>
            <a:endParaRPr lang="es-AR" altLang="en-US" dirty="0" smtClean="0"/>
          </a:p>
          <a:p>
            <a:pPr marL="285750" indent="-285750" algn="just">
              <a:buFont typeface="Arial" panose="020B0604020202020204" pitchFamily="34" charset="0"/>
              <a:buChar char="•"/>
            </a:pPr>
            <a:r>
              <a:rPr lang="es-AR" altLang="en-US" dirty="0" smtClean="0"/>
              <a:t>En arreglos fotovoltaicos con </a:t>
            </a:r>
            <a:r>
              <a:rPr lang="es-AR" altLang="en-US" dirty="0" err="1" smtClean="0"/>
              <a:t>strings</a:t>
            </a:r>
            <a:r>
              <a:rPr lang="es-AR" altLang="en-US" dirty="0" smtClean="0"/>
              <a:t> en paralelo, en el dimensionamiento de cables también hay que tener en cuenta la corriente reversa (al revés) que puede circular por el sistema.  </a:t>
            </a:r>
          </a:p>
          <a:p>
            <a:pPr algn="just"/>
            <a:endParaRPr lang="es-AR" altLang="en-US" dirty="0" smtClean="0"/>
          </a:p>
        </p:txBody>
      </p:sp>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07768" y="3238770"/>
            <a:ext cx="3528392" cy="648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ángulo 3"/>
          <p:cNvSpPr/>
          <p:nvPr/>
        </p:nvSpPr>
        <p:spPr>
          <a:xfrm>
            <a:off x="224032" y="152400"/>
            <a:ext cx="11815568" cy="65532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dirty="0"/>
          </a:p>
        </p:txBody>
      </p:sp>
    </p:spTree>
    <p:extLst>
      <p:ext uri="{BB962C8B-B14F-4D97-AF65-F5344CB8AC3E}">
        <p14:creationId xmlns:p14="http://schemas.microsoft.com/office/powerpoint/2010/main" val="415146984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1 Rectángulo"/>
          <p:cNvSpPr>
            <a:spLocks noChangeArrowheads="1"/>
          </p:cNvSpPr>
          <p:nvPr/>
        </p:nvSpPr>
        <p:spPr bwMode="auto">
          <a:xfrm>
            <a:off x="407368" y="214314"/>
            <a:ext cx="11449272"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a:r>
              <a:rPr lang="es-AR" altLang="en-US" b="1" dirty="0" smtClean="0"/>
              <a:t>3 </a:t>
            </a:r>
            <a:r>
              <a:rPr lang="es-AR" altLang="en-US" b="1" dirty="0"/>
              <a:t>Dimensionamiento de fusibles en el lado de corriente continua (CC)</a:t>
            </a:r>
          </a:p>
          <a:p>
            <a:pPr algn="just"/>
            <a:endParaRPr lang="es-AR" altLang="en-US" dirty="0"/>
          </a:p>
          <a:p>
            <a:pPr marL="285750" indent="-285750" algn="just">
              <a:buFont typeface="Arial" panose="020B0604020202020204" pitchFamily="34" charset="0"/>
              <a:buChar char="•"/>
            </a:pPr>
            <a:r>
              <a:rPr lang="es-AR" altLang="en-US" b="1" i="1" dirty="0"/>
              <a:t>Según la norma IEC 60364</a:t>
            </a:r>
            <a:r>
              <a:rPr lang="es-AR" altLang="en-US" dirty="0"/>
              <a:t>, en conjuntos con hasta dos cadenas paralelas no es necesario utilizar fusibles para proteger por </a:t>
            </a:r>
            <a:r>
              <a:rPr lang="es-AR" altLang="en-US" dirty="0" err="1"/>
              <a:t>sobrecorriente</a:t>
            </a:r>
            <a:r>
              <a:rPr lang="es-AR" altLang="en-US" dirty="0" smtClean="0"/>
              <a:t>.</a:t>
            </a:r>
          </a:p>
          <a:p>
            <a:pPr marL="285750" indent="-285750" algn="just">
              <a:buFont typeface="Arial" panose="020B0604020202020204" pitchFamily="34" charset="0"/>
              <a:buChar char="•"/>
            </a:pPr>
            <a:endParaRPr lang="es-AR" altLang="en-US" dirty="0"/>
          </a:p>
          <a:p>
            <a:pPr marL="285750" indent="-285750" algn="just">
              <a:buFont typeface="Arial" panose="020B0604020202020204" pitchFamily="34" charset="0"/>
              <a:buChar char="•"/>
            </a:pPr>
            <a:endParaRPr lang="es-AR" altLang="en-US" dirty="0"/>
          </a:p>
          <a:p>
            <a:pPr marL="285750" indent="-285750" algn="just">
              <a:buFont typeface="Arial" panose="020B0604020202020204" pitchFamily="34" charset="0"/>
              <a:buChar char="•"/>
            </a:pPr>
            <a:r>
              <a:rPr lang="es-AR" altLang="en-US" dirty="0"/>
              <a:t>La corriente máxima soportada por los fusibles se calcula como:</a:t>
            </a:r>
          </a:p>
          <a:p>
            <a:pPr algn="just"/>
            <a:endParaRPr lang="es-ES" altLang="en-US" dirty="0"/>
          </a:p>
          <a:p>
            <a:pPr algn="just"/>
            <a:r>
              <a:rPr lang="es-AR" altLang="en-US" dirty="0"/>
              <a:t>Siendo:</a:t>
            </a:r>
          </a:p>
          <a:p>
            <a:pPr algn="just"/>
            <a:r>
              <a:rPr lang="es-AR" altLang="en-US" dirty="0" err="1" smtClean="0"/>
              <a:t>Isc,stc</a:t>
            </a:r>
            <a:r>
              <a:rPr lang="es-AR" altLang="en-US" dirty="0" smtClean="0"/>
              <a:t> </a:t>
            </a:r>
            <a:r>
              <a:rPr lang="es-AR" altLang="en-US" dirty="0"/>
              <a:t>= Corriente de cortocircuito de la cadena bajo condiciones de prueba estándar (STC) (A]</a:t>
            </a:r>
          </a:p>
          <a:p>
            <a:pPr algn="just"/>
            <a:r>
              <a:rPr lang="es-AR" altLang="en-US" dirty="0"/>
              <a:t>IF = Corriente nominal del fusible [A]</a:t>
            </a:r>
          </a:p>
          <a:p>
            <a:pPr algn="just"/>
            <a:r>
              <a:rPr lang="es-AR" altLang="en-US" dirty="0"/>
              <a:t>IR = Corriente inversa soportada por el módulo fotovoltaico, especificado en la hoja de datos del fabricante [A</a:t>
            </a:r>
            <a:r>
              <a:rPr lang="es-AR" altLang="en-US" dirty="0" smtClean="0"/>
              <a:t>]</a:t>
            </a:r>
          </a:p>
          <a:p>
            <a:pPr algn="just"/>
            <a:endParaRPr lang="es-AR" altLang="en-US" dirty="0"/>
          </a:p>
          <a:p>
            <a:pPr algn="just"/>
            <a:r>
              <a:rPr lang="es-AR" altLang="en-US" dirty="0"/>
              <a:t>La expresión anterior dice que la corriente soportado por el fusible debe ser un 10% </a:t>
            </a:r>
            <a:r>
              <a:rPr lang="es-AR" altLang="en-US" dirty="0" smtClean="0"/>
              <a:t>mayor que </a:t>
            </a:r>
            <a:r>
              <a:rPr lang="es-AR" altLang="en-US" dirty="0"/>
              <a:t>la corriente de cortocircuito del módulo. Esto es necesario para que </a:t>
            </a:r>
            <a:r>
              <a:rPr lang="es-AR" altLang="en-US" dirty="0" smtClean="0"/>
              <a:t>durante el funcionamiento normal del sistema el fusible no sea interrumpido. </a:t>
            </a:r>
            <a:endParaRPr lang="es-AR" altLang="en-US" dirty="0"/>
          </a:p>
        </p:txBody>
      </p:sp>
      <p:pic>
        <p:nvPicPr>
          <p:cNvPr id="512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31904" y="2110914"/>
            <a:ext cx="2952328" cy="504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ángulo 3"/>
          <p:cNvSpPr/>
          <p:nvPr/>
        </p:nvSpPr>
        <p:spPr>
          <a:xfrm>
            <a:off x="224032" y="152400"/>
            <a:ext cx="11815568" cy="65532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dirty="0"/>
          </a:p>
        </p:txBody>
      </p:sp>
    </p:spTree>
    <p:extLst>
      <p:ext uri="{BB962C8B-B14F-4D97-AF65-F5344CB8AC3E}">
        <p14:creationId xmlns:p14="http://schemas.microsoft.com/office/powerpoint/2010/main" val="67989709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1 Rectángulo"/>
          <p:cNvSpPr>
            <a:spLocks noChangeArrowheads="1"/>
          </p:cNvSpPr>
          <p:nvPr/>
        </p:nvSpPr>
        <p:spPr bwMode="auto">
          <a:xfrm>
            <a:off x="479376" y="285750"/>
            <a:ext cx="11449272" cy="4247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a:r>
              <a:rPr lang="es-AR" altLang="en-US" dirty="0" smtClean="0"/>
              <a:t>El </a:t>
            </a:r>
            <a:r>
              <a:rPr lang="es-AR" altLang="en-US" dirty="0"/>
              <a:t>estándar IEC 60364 todavía dice que la siguiente condición debe cumplirse en un conjunto fotovoltaica con más de dos </a:t>
            </a:r>
            <a:r>
              <a:rPr lang="es-AR" altLang="en-US" dirty="0" err="1"/>
              <a:t>strings</a:t>
            </a:r>
            <a:r>
              <a:rPr lang="es-AR" altLang="en-US" dirty="0"/>
              <a:t> paralelos:</a:t>
            </a:r>
          </a:p>
          <a:p>
            <a:pPr algn="just"/>
            <a:endParaRPr lang="es-AR" altLang="en-US" dirty="0"/>
          </a:p>
          <a:p>
            <a:pPr algn="just"/>
            <a:endParaRPr lang="es-AR" altLang="en-US" dirty="0"/>
          </a:p>
          <a:p>
            <a:pPr algn="just"/>
            <a:r>
              <a:rPr lang="es-AR" altLang="en-US" dirty="0"/>
              <a:t>Siendo:</a:t>
            </a:r>
          </a:p>
          <a:p>
            <a:pPr algn="just"/>
            <a:r>
              <a:rPr lang="es-AR" altLang="en-US" dirty="0"/>
              <a:t>IRM = Máxima corriente inversa presente en el circuito [A]</a:t>
            </a:r>
          </a:p>
          <a:p>
            <a:pPr algn="just"/>
            <a:r>
              <a:rPr lang="es-AR" altLang="en-US" dirty="0"/>
              <a:t>NPAR = Número de cadenas conectados en  paralelo</a:t>
            </a:r>
          </a:p>
          <a:p>
            <a:pPr algn="just"/>
            <a:r>
              <a:rPr lang="es-AR" altLang="en-US" dirty="0" err="1"/>
              <a:t>lsc,src</a:t>
            </a:r>
            <a:r>
              <a:rPr lang="es-AR" altLang="en-US" dirty="0"/>
              <a:t> = Corriente máxima de cortocircuito de una cadena, considerando la condición de prueba estándar (el estándar no especifica esta condición, sin embargo, es posible suponer que la corriente máxima ocurrirá en esta condición) [A)</a:t>
            </a:r>
          </a:p>
          <a:p>
            <a:pPr algn="just"/>
            <a:endParaRPr lang="es-AR" altLang="en-US" dirty="0" smtClean="0"/>
          </a:p>
          <a:p>
            <a:pPr algn="just"/>
            <a:r>
              <a:rPr lang="es-AR" altLang="en-US" dirty="0" smtClean="0"/>
              <a:t>Las </a:t>
            </a:r>
            <a:r>
              <a:rPr lang="es-AR" altLang="en-US" dirty="0"/>
              <a:t>corrientes inversas soportadas por el los módulos pueden ser varias veces su corriente de cortocircuito. La expresión anterior sirve para limitar la corriente admisible en el sistema dependiendo del número de cadenas paralelas.</a:t>
            </a:r>
          </a:p>
          <a:p>
            <a:pPr algn="just"/>
            <a:r>
              <a:rPr lang="es-AR" altLang="en-US" dirty="0"/>
              <a:t>La corriente inversa máxima que puede determinar en una cadena </a:t>
            </a:r>
            <a:r>
              <a:rPr lang="es-AR" altLang="en-US" dirty="0" smtClean="0"/>
              <a:t>fotovoltaica por</a:t>
            </a:r>
            <a:r>
              <a:rPr lang="es-AR" altLang="en-US" dirty="0"/>
              <a:t>:</a:t>
            </a:r>
          </a:p>
          <a:p>
            <a:pPr algn="just"/>
            <a:endParaRPr lang="es-AR" altLang="en-US" dirty="0"/>
          </a:p>
          <a:p>
            <a:pPr algn="just"/>
            <a:endParaRPr lang="es-AR" altLang="en-US" dirty="0"/>
          </a:p>
        </p:txBody>
      </p:sp>
      <p:pic>
        <p:nvPicPr>
          <p:cNvPr id="614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15680" y="980728"/>
            <a:ext cx="4200467" cy="504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63752" y="4531815"/>
            <a:ext cx="3730314" cy="818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ángulo 4"/>
          <p:cNvSpPr/>
          <p:nvPr/>
        </p:nvSpPr>
        <p:spPr>
          <a:xfrm>
            <a:off x="224032" y="152400"/>
            <a:ext cx="11815568" cy="65532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dirty="0"/>
          </a:p>
        </p:txBody>
      </p:sp>
    </p:spTree>
    <p:extLst>
      <p:ext uri="{BB962C8B-B14F-4D97-AF65-F5344CB8AC3E}">
        <p14:creationId xmlns:p14="http://schemas.microsoft.com/office/powerpoint/2010/main" val="17454721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Rectángulo"/>
          <p:cNvSpPr>
            <a:spLocks noChangeArrowheads="1"/>
          </p:cNvSpPr>
          <p:nvPr/>
        </p:nvSpPr>
        <p:spPr bwMode="auto">
          <a:xfrm>
            <a:off x="407368" y="285750"/>
            <a:ext cx="11521280"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marL="285750" indent="-285750" algn="just">
              <a:buFont typeface="Arial" panose="020B0604020202020204" pitchFamily="34" charset="0"/>
              <a:buChar char="•"/>
            </a:pPr>
            <a:r>
              <a:rPr lang="es-AR" altLang="en-US" dirty="0"/>
              <a:t>En general IR &lt; IRM y el fusible de protección es escalado por el valor de </a:t>
            </a:r>
            <a:r>
              <a:rPr lang="es-AR" altLang="en-US" dirty="0" err="1"/>
              <a:t>lw</a:t>
            </a:r>
            <a:r>
              <a:rPr lang="es-AR" altLang="en-US" dirty="0"/>
              <a:t> para </a:t>
            </a:r>
            <a:r>
              <a:rPr lang="es-AR" altLang="en-US" dirty="0" smtClean="0"/>
              <a:t>asegurar que </a:t>
            </a:r>
            <a:r>
              <a:rPr lang="es-AR" altLang="en-US" dirty="0"/>
              <a:t>los módulos de una cadena nunca se someterá a una corriente inversa superior a la corriente especificada en la hoja de datos</a:t>
            </a:r>
            <a:r>
              <a:rPr lang="es-AR" altLang="en-US" dirty="0" smtClean="0"/>
              <a:t>.</a:t>
            </a:r>
          </a:p>
          <a:p>
            <a:pPr marL="285750" indent="-285750" algn="just">
              <a:buFont typeface="Arial" panose="020B0604020202020204" pitchFamily="34" charset="0"/>
              <a:buChar char="•"/>
            </a:pPr>
            <a:endParaRPr lang="es-AR" altLang="en-US" dirty="0"/>
          </a:p>
          <a:p>
            <a:pPr marL="285750" indent="-285750" algn="just">
              <a:buFont typeface="Arial" panose="020B0604020202020204" pitchFamily="34" charset="0"/>
              <a:buChar char="•"/>
            </a:pPr>
            <a:r>
              <a:rPr lang="es-AR" altLang="en-US" dirty="0"/>
              <a:t>Los fusibles utilizados para proteger las cadenas y los conjuntos fotovoltaicos deben ser Tipo </a:t>
            </a:r>
            <a:r>
              <a:rPr lang="es-AR" altLang="en-US" dirty="0" err="1"/>
              <a:t>gPV</a:t>
            </a:r>
            <a:r>
              <a:rPr lang="es-AR" altLang="en-US" dirty="0"/>
              <a:t>, según IEC 60364</a:t>
            </a:r>
            <a:r>
              <a:rPr lang="es-AR" altLang="en-US" dirty="0" smtClean="0"/>
              <a:t>.</a:t>
            </a:r>
          </a:p>
          <a:p>
            <a:pPr marL="285750" indent="-285750" algn="just">
              <a:buFont typeface="Arial" panose="020B0604020202020204" pitchFamily="34" charset="0"/>
              <a:buChar char="•"/>
            </a:pPr>
            <a:endParaRPr lang="es-AR" altLang="en-US" dirty="0"/>
          </a:p>
          <a:p>
            <a:pPr marL="285750" indent="-285750" algn="just">
              <a:buFont typeface="Arial" panose="020B0604020202020204" pitchFamily="34" charset="0"/>
              <a:buChar char="•"/>
            </a:pPr>
            <a:r>
              <a:rPr lang="es-AR" altLang="en-US" dirty="0"/>
              <a:t>La Figura 5.56 muestra algunos aspectos de estos fusibles parecen fusibles NH cilíndrico y tradicional, sin embargo son adecuados para aplicaciones fotovoltaicas y fabricado de acuerdo con las especificaciones de la norma IEC 60269-6.</a:t>
            </a:r>
          </a:p>
          <a:p>
            <a:pPr algn="just"/>
            <a:endParaRPr lang="es-AR" altLang="en-US" dirty="0"/>
          </a:p>
          <a:p>
            <a:pPr algn="just"/>
            <a:r>
              <a:rPr lang="es-AR" altLang="en-US" dirty="0"/>
              <a:t>Figura 5.56: Aspectos que pueden tener los fusibles</a:t>
            </a:r>
          </a:p>
          <a:p>
            <a:pPr algn="just"/>
            <a:r>
              <a:rPr lang="es-AR" altLang="en-US" dirty="0" err="1"/>
              <a:t>gPV</a:t>
            </a:r>
            <a:r>
              <a:rPr lang="es-AR" altLang="en-US" dirty="0"/>
              <a:t>, fabricado según las especificaciones de la</a:t>
            </a:r>
          </a:p>
          <a:p>
            <a:pPr algn="just"/>
            <a:r>
              <a:rPr lang="es-AR" altLang="en-US" dirty="0"/>
              <a:t>Norma IEC 60269-6. Fusible cilíndrico izquierdo</a:t>
            </a:r>
          </a:p>
          <a:p>
            <a:pPr algn="just"/>
            <a:r>
              <a:rPr lang="es-AR" altLang="en-US" dirty="0"/>
              <a:t>para la protección de </a:t>
            </a:r>
            <a:r>
              <a:rPr lang="es-AR" altLang="en-US" dirty="0" err="1"/>
              <a:t>strings</a:t>
            </a:r>
            <a:r>
              <a:rPr lang="es-AR" altLang="en-US" dirty="0"/>
              <a:t> fotovoltaicos. La derecha,</a:t>
            </a:r>
          </a:p>
          <a:p>
            <a:pPr algn="just"/>
            <a:r>
              <a:rPr lang="es-AR" altLang="en-US" dirty="0"/>
              <a:t>fusible utilizado para proteger los conjuntos</a:t>
            </a:r>
          </a:p>
          <a:p>
            <a:pPr algn="just"/>
            <a:r>
              <a:rPr lang="es-AR" altLang="en-US" dirty="0"/>
              <a:t>con varias cuerdas.</a:t>
            </a:r>
          </a:p>
          <a:p>
            <a:pPr algn="just"/>
            <a:endParaRPr lang="es-ES" altLang="en-US" b="1" dirty="0"/>
          </a:p>
          <a:p>
            <a:pPr algn="just"/>
            <a:endParaRPr lang="es-AR" altLang="en-US" b="1" dirty="0"/>
          </a:p>
        </p:txBody>
      </p:sp>
      <p:pic>
        <p:nvPicPr>
          <p:cNvPr id="7171" name="Picture 2"/>
          <p:cNvPicPr>
            <a:picLocks noChangeAspect="1" noChangeArrowheads="1"/>
          </p:cNvPicPr>
          <p:nvPr/>
        </p:nvPicPr>
        <p:blipFill>
          <a:blip r:embed="rId3">
            <a:extLst>
              <a:ext uri="{28A0092B-C50C-407E-A947-70E740481C1C}">
                <a14:useLocalDpi xmlns:a14="http://schemas.microsoft.com/office/drawing/2010/main" val="0"/>
              </a:ext>
            </a:extLst>
          </a:blip>
          <a:srcRect b="17300"/>
          <a:stretch>
            <a:fillRect/>
          </a:stretch>
        </p:blipFill>
        <p:spPr bwMode="auto">
          <a:xfrm>
            <a:off x="7248128" y="2534604"/>
            <a:ext cx="2592288" cy="2622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ángulo 3"/>
          <p:cNvSpPr/>
          <p:nvPr/>
        </p:nvSpPr>
        <p:spPr>
          <a:xfrm>
            <a:off x="224032" y="152400"/>
            <a:ext cx="11815568" cy="65532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dirty="0"/>
          </a:p>
        </p:txBody>
      </p:sp>
    </p:spTree>
    <p:extLst>
      <p:ext uri="{BB962C8B-B14F-4D97-AF65-F5344CB8AC3E}">
        <p14:creationId xmlns:p14="http://schemas.microsoft.com/office/powerpoint/2010/main" val="32129746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24032" y="228600"/>
            <a:ext cx="11506200" cy="1958765"/>
          </a:xfrm>
          <a:prstGeom prst="rect">
            <a:avLst/>
          </a:prstGeom>
        </p:spPr>
        <p:txBody>
          <a:bodyPr vert="horz" wrap="square" lIns="0" tIns="8659" rIns="0" bIns="0" rtlCol="0">
            <a:spAutoFit/>
          </a:bodyPr>
          <a:lstStyle/>
          <a:p>
            <a:pPr marL="8226" marR="3464" indent="2598" algn="ctr">
              <a:lnSpc>
                <a:spcPct val="144000"/>
              </a:lnSpc>
              <a:spcBef>
                <a:spcPts val="68"/>
              </a:spcBef>
            </a:pPr>
            <a:r>
              <a:rPr sz="4400" b="1" spc="-3" dirty="0" smtClean="0">
                <a:solidFill>
                  <a:srgbClr val="FF0000"/>
                </a:solidFill>
                <a:latin typeface="Arial" panose="020B0604020202020204" pitchFamily="34" charset="0"/>
                <a:cs typeface="Arial" panose="020B0604020202020204" pitchFamily="34" charset="0"/>
              </a:rPr>
              <a:t>PROTECCIONES </a:t>
            </a:r>
            <a:r>
              <a:rPr lang="es-ES" sz="4400" b="1" spc="7" dirty="0" smtClean="0">
                <a:solidFill>
                  <a:srgbClr val="FF0000"/>
                </a:solidFill>
                <a:latin typeface="Arial" panose="020B0604020202020204" pitchFamily="34" charset="0"/>
                <a:cs typeface="Arial" panose="020B0604020202020204" pitchFamily="34" charset="0"/>
              </a:rPr>
              <a:t>G</a:t>
            </a:r>
            <a:r>
              <a:rPr sz="4400" b="1" spc="-7" dirty="0" smtClean="0">
                <a:solidFill>
                  <a:srgbClr val="FF0000"/>
                </a:solidFill>
                <a:latin typeface="Arial" panose="020B0604020202020204" pitchFamily="34" charset="0"/>
                <a:cs typeface="Arial" panose="020B0604020202020204" pitchFamily="34" charset="0"/>
              </a:rPr>
              <a:t>E</a:t>
            </a:r>
            <a:r>
              <a:rPr sz="4400" b="1" dirty="0" smtClean="0">
                <a:solidFill>
                  <a:srgbClr val="FF0000"/>
                </a:solidFill>
                <a:latin typeface="Arial" panose="020B0604020202020204" pitchFamily="34" charset="0"/>
                <a:cs typeface="Arial" panose="020B0604020202020204" pitchFamily="34" charset="0"/>
              </a:rPr>
              <a:t>N</a:t>
            </a:r>
            <a:r>
              <a:rPr sz="4400" b="1" spc="-7" dirty="0" smtClean="0">
                <a:solidFill>
                  <a:srgbClr val="FF0000"/>
                </a:solidFill>
                <a:latin typeface="Arial" panose="020B0604020202020204" pitchFamily="34" charset="0"/>
                <a:cs typeface="Arial" panose="020B0604020202020204" pitchFamily="34" charset="0"/>
              </a:rPr>
              <a:t>E</a:t>
            </a:r>
            <a:r>
              <a:rPr sz="4400" b="1" spc="-10" dirty="0" smtClean="0">
                <a:solidFill>
                  <a:srgbClr val="FF0000"/>
                </a:solidFill>
                <a:latin typeface="Arial" panose="020B0604020202020204" pitchFamily="34" charset="0"/>
                <a:cs typeface="Arial" panose="020B0604020202020204" pitchFamily="34" charset="0"/>
              </a:rPr>
              <a:t>R</a:t>
            </a:r>
            <a:r>
              <a:rPr sz="4400" b="1" dirty="0" smtClean="0">
                <a:solidFill>
                  <a:srgbClr val="FF0000"/>
                </a:solidFill>
                <a:latin typeface="Arial" panose="020B0604020202020204" pitchFamily="34" charset="0"/>
                <a:cs typeface="Arial" panose="020B0604020202020204" pitchFamily="34" charset="0"/>
              </a:rPr>
              <a:t>A</a:t>
            </a:r>
            <a:r>
              <a:rPr sz="4400" b="1" spc="-10" dirty="0" smtClean="0">
                <a:solidFill>
                  <a:srgbClr val="FF0000"/>
                </a:solidFill>
                <a:latin typeface="Arial" panose="020B0604020202020204" pitchFamily="34" charset="0"/>
                <a:cs typeface="Arial" panose="020B0604020202020204" pitchFamily="34" charset="0"/>
              </a:rPr>
              <a:t>D</a:t>
            </a:r>
            <a:r>
              <a:rPr sz="4400" b="1" spc="3" dirty="0" smtClean="0">
                <a:solidFill>
                  <a:srgbClr val="FF0000"/>
                </a:solidFill>
                <a:latin typeface="Arial" panose="020B0604020202020204" pitchFamily="34" charset="0"/>
                <a:cs typeface="Arial" panose="020B0604020202020204" pitchFamily="34" charset="0"/>
              </a:rPr>
              <a:t>O</a:t>
            </a:r>
            <a:r>
              <a:rPr sz="4400" b="1" spc="-10" dirty="0" smtClean="0">
                <a:solidFill>
                  <a:srgbClr val="FF0000"/>
                </a:solidFill>
                <a:latin typeface="Arial" panose="020B0604020202020204" pitchFamily="34" charset="0"/>
                <a:cs typeface="Arial" panose="020B0604020202020204" pitchFamily="34" charset="0"/>
              </a:rPr>
              <a:t>R</a:t>
            </a:r>
            <a:r>
              <a:rPr sz="4400" b="1" spc="-7" dirty="0" smtClean="0">
                <a:solidFill>
                  <a:srgbClr val="FF0000"/>
                </a:solidFill>
                <a:latin typeface="Arial" panose="020B0604020202020204" pitchFamily="34" charset="0"/>
                <a:cs typeface="Arial" panose="020B0604020202020204" pitchFamily="34" charset="0"/>
              </a:rPr>
              <a:t>E</a:t>
            </a:r>
            <a:r>
              <a:rPr sz="4400" b="1" spc="-3" dirty="0" smtClean="0">
                <a:solidFill>
                  <a:srgbClr val="FF0000"/>
                </a:solidFill>
                <a:latin typeface="Arial" panose="020B0604020202020204" pitchFamily="34" charset="0"/>
                <a:cs typeface="Arial" panose="020B0604020202020204" pitchFamily="34" charset="0"/>
              </a:rPr>
              <a:t>S</a:t>
            </a:r>
            <a:r>
              <a:rPr lang="es-ES" sz="4400" b="1" spc="-3" dirty="0" smtClean="0">
                <a:solidFill>
                  <a:srgbClr val="FF0000"/>
                </a:solidFill>
                <a:latin typeface="Arial" panose="020B0604020202020204" pitchFamily="34" charset="0"/>
                <a:cs typeface="Arial" panose="020B0604020202020204" pitchFamily="34" charset="0"/>
              </a:rPr>
              <a:t> EOLICOS</a:t>
            </a:r>
            <a:endParaRPr sz="4400" dirty="0">
              <a:solidFill>
                <a:srgbClr val="FF0000"/>
              </a:solidFill>
              <a:latin typeface="Arial" panose="020B0604020202020204" pitchFamily="34" charset="0"/>
              <a:cs typeface="Arial" panose="020B0604020202020204" pitchFamily="34" charset="0"/>
            </a:endParaRPr>
          </a:p>
        </p:txBody>
      </p:sp>
      <p:pic>
        <p:nvPicPr>
          <p:cNvPr id="3" name="Imagen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19400" y="1600200"/>
            <a:ext cx="6553200" cy="5257800"/>
          </a:xfrm>
          <a:prstGeom prst="rect">
            <a:avLst/>
          </a:prstGeom>
        </p:spPr>
      </p:pic>
      <p:sp>
        <p:nvSpPr>
          <p:cNvPr id="4" name="Rectángulo 3"/>
          <p:cNvSpPr/>
          <p:nvPr/>
        </p:nvSpPr>
        <p:spPr>
          <a:xfrm>
            <a:off x="224032" y="152400"/>
            <a:ext cx="11815568" cy="65532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dirty="0"/>
          </a:p>
        </p:txBody>
      </p:sp>
    </p:spTree>
    <p:extLst>
      <p:ext uri="{BB962C8B-B14F-4D97-AF65-F5344CB8AC3E}">
        <p14:creationId xmlns:p14="http://schemas.microsoft.com/office/powerpoint/2010/main" val="191783756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6"/>
          <p:cNvSpPr txBox="1"/>
          <p:nvPr/>
        </p:nvSpPr>
        <p:spPr>
          <a:xfrm>
            <a:off x="381000" y="381000"/>
            <a:ext cx="11430000" cy="624297"/>
          </a:xfrm>
          <a:prstGeom prst="rect">
            <a:avLst/>
          </a:prstGeom>
        </p:spPr>
        <p:txBody>
          <a:bodyPr vert="horz" wrap="square" lIns="0" tIns="8659" rIns="0" bIns="0" rtlCol="0">
            <a:spAutoFit/>
          </a:bodyPr>
          <a:lstStyle/>
          <a:p>
            <a:pPr marL="8659" algn="just">
              <a:lnSpc>
                <a:spcPts val="2400"/>
              </a:lnSpc>
              <a:spcBef>
                <a:spcPts val="68"/>
              </a:spcBef>
            </a:pPr>
            <a:r>
              <a:rPr sz="2000" b="1" u="sng" spc="-3" dirty="0" err="1" smtClean="0">
                <a:latin typeface="Arial" panose="020B0604020202020204" pitchFamily="34" charset="0"/>
                <a:cs typeface="Arial" panose="020B0604020202020204" pitchFamily="34" charset="0"/>
              </a:rPr>
              <a:t>Sistemas</a:t>
            </a:r>
            <a:r>
              <a:rPr sz="2000" b="1" u="sng" spc="-10" dirty="0" smtClean="0">
                <a:latin typeface="Arial" panose="020B0604020202020204" pitchFamily="34" charset="0"/>
                <a:cs typeface="Arial" panose="020B0604020202020204" pitchFamily="34" charset="0"/>
              </a:rPr>
              <a:t> </a:t>
            </a:r>
            <a:r>
              <a:rPr sz="2000" b="1" u="sng" dirty="0">
                <a:latin typeface="Arial" panose="020B0604020202020204" pitchFamily="34" charset="0"/>
                <a:cs typeface="Arial" panose="020B0604020202020204" pitchFamily="34" charset="0"/>
              </a:rPr>
              <a:t>Eólicos</a:t>
            </a:r>
            <a:r>
              <a:rPr sz="2000" b="1" u="sng" spc="-10" dirty="0">
                <a:latin typeface="Arial" panose="020B0604020202020204" pitchFamily="34" charset="0"/>
                <a:cs typeface="Arial" panose="020B0604020202020204" pitchFamily="34" charset="0"/>
              </a:rPr>
              <a:t> </a:t>
            </a:r>
            <a:r>
              <a:rPr sz="2000" b="1" u="sng" spc="-7" dirty="0">
                <a:latin typeface="Arial" panose="020B0604020202020204" pitchFamily="34" charset="0"/>
                <a:cs typeface="Arial" panose="020B0604020202020204" pitchFamily="34" charset="0"/>
              </a:rPr>
              <a:t>Aislados.</a:t>
            </a:r>
            <a:endParaRPr sz="2000" u="sng" dirty="0">
              <a:latin typeface="Arial" panose="020B0604020202020204" pitchFamily="34" charset="0"/>
              <a:cs typeface="Arial" panose="020B0604020202020204" pitchFamily="34" charset="0"/>
            </a:endParaRPr>
          </a:p>
          <a:p>
            <a:pPr algn="just">
              <a:lnSpc>
                <a:spcPts val="2400"/>
              </a:lnSpc>
              <a:spcBef>
                <a:spcPts val="27"/>
              </a:spcBef>
            </a:pPr>
            <a:endParaRPr sz="2000" dirty="0">
              <a:latin typeface="Arial" panose="020B0604020202020204" pitchFamily="34" charset="0"/>
              <a:cs typeface="Arial" panose="020B0604020202020204" pitchFamily="34" charset="0"/>
            </a:endParaRPr>
          </a:p>
        </p:txBody>
      </p:sp>
      <p:sp>
        <p:nvSpPr>
          <p:cNvPr id="9" name="object 3"/>
          <p:cNvSpPr txBox="1"/>
          <p:nvPr/>
        </p:nvSpPr>
        <p:spPr>
          <a:xfrm>
            <a:off x="4234748" y="3804197"/>
            <a:ext cx="3865826" cy="134612"/>
          </a:xfrm>
          <a:prstGeom prst="rect">
            <a:avLst/>
          </a:prstGeom>
        </p:spPr>
        <p:txBody>
          <a:bodyPr vert="horz" wrap="square" lIns="0" tIns="8659" rIns="0" bIns="0" rtlCol="0">
            <a:spAutoFit/>
          </a:bodyPr>
          <a:lstStyle/>
          <a:p>
            <a:pPr marL="8659">
              <a:spcBef>
                <a:spcPts val="68"/>
              </a:spcBef>
            </a:pPr>
            <a:r>
              <a:rPr sz="818" b="1" dirty="0">
                <a:latin typeface="Times New Roman"/>
                <a:cs typeface="Times New Roman"/>
              </a:rPr>
              <a:t>Figura 2.1.</a:t>
            </a:r>
            <a:r>
              <a:rPr sz="818" b="1" spc="3" dirty="0">
                <a:latin typeface="Times New Roman"/>
                <a:cs typeface="Times New Roman"/>
              </a:rPr>
              <a:t> </a:t>
            </a:r>
            <a:r>
              <a:rPr sz="818" spc="-3" dirty="0">
                <a:latin typeface="Times New Roman"/>
                <a:cs typeface="Times New Roman"/>
              </a:rPr>
              <a:t>Configuraciones</a:t>
            </a:r>
            <a:r>
              <a:rPr sz="818" spc="3" dirty="0">
                <a:latin typeface="Times New Roman"/>
                <a:cs typeface="Times New Roman"/>
              </a:rPr>
              <a:t> </a:t>
            </a:r>
            <a:r>
              <a:rPr sz="818" spc="-7" dirty="0">
                <a:latin typeface="Times New Roman"/>
                <a:cs typeface="Times New Roman"/>
              </a:rPr>
              <a:t>sistema</a:t>
            </a:r>
            <a:r>
              <a:rPr sz="818" spc="-10" dirty="0">
                <a:latin typeface="Times New Roman"/>
                <a:cs typeface="Times New Roman"/>
              </a:rPr>
              <a:t> </a:t>
            </a:r>
            <a:r>
              <a:rPr sz="818" spc="-3" dirty="0">
                <a:latin typeface="Times New Roman"/>
                <a:cs typeface="Times New Roman"/>
              </a:rPr>
              <a:t>eólico-solar</a:t>
            </a:r>
            <a:r>
              <a:rPr sz="818" spc="7" dirty="0">
                <a:latin typeface="Times New Roman"/>
                <a:cs typeface="Times New Roman"/>
              </a:rPr>
              <a:t> </a:t>
            </a:r>
            <a:r>
              <a:rPr sz="818" dirty="0">
                <a:latin typeface="Times New Roman"/>
                <a:cs typeface="Times New Roman"/>
              </a:rPr>
              <a:t>[4]</a:t>
            </a:r>
            <a:endParaRPr sz="818">
              <a:latin typeface="Times New Roman"/>
              <a:cs typeface="Times New Roman"/>
            </a:endParaRPr>
          </a:p>
        </p:txBody>
      </p:sp>
      <p:sp>
        <p:nvSpPr>
          <p:cNvPr id="10" name="object 4"/>
          <p:cNvSpPr txBox="1"/>
          <p:nvPr/>
        </p:nvSpPr>
        <p:spPr>
          <a:xfrm>
            <a:off x="7772400" y="4274182"/>
            <a:ext cx="3880641" cy="562741"/>
          </a:xfrm>
          <a:prstGeom prst="rect">
            <a:avLst/>
          </a:prstGeom>
        </p:spPr>
        <p:txBody>
          <a:bodyPr vert="horz" wrap="square" lIns="0" tIns="8659" rIns="0" bIns="0" rtlCol="0">
            <a:spAutoFit/>
          </a:bodyPr>
          <a:lstStyle/>
          <a:p>
            <a:pPr marL="8659">
              <a:spcBef>
                <a:spcPts val="68"/>
              </a:spcBef>
            </a:pPr>
            <a:r>
              <a:rPr b="1" dirty="0">
                <a:latin typeface="Times New Roman"/>
                <a:cs typeface="Times New Roman"/>
              </a:rPr>
              <a:t>Figura</a:t>
            </a:r>
            <a:r>
              <a:rPr b="1" spc="-3" dirty="0">
                <a:latin typeface="Times New Roman"/>
                <a:cs typeface="Times New Roman"/>
              </a:rPr>
              <a:t> </a:t>
            </a:r>
            <a:r>
              <a:rPr b="1" dirty="0">
                <a:latin typeface="Times New Roman"/>
                <a:cs typeface="Times New Roman"/>
              </a:rPr>
              <a:t>2.2. </a:t>
            </a:r>
            <a:r>
              <a:rPr b="1" spc="-3" dirty="0">
                <a:latin typeface="Times New Roman"/>
                <a:cs typeface="Times New Roman"/>
              </a:rPr>
              <a:t>Configuración</a:t>
            </a:r>
            <a:r>
              <a:rPr b="1" dirty="0">
                <a:latin typeface="Times New Roman"/>
                <a:cs typeface="Times New Roman"/>
              </a:rPr>
              <a:t> </a:t>
            </a:r>
            <a:r>
              <a:rPr b="1" spc="-7" dirty="0">
                <a:latin typeface="Times New Roman"/>
                <a:cs typeface="Times New Roman"/>
              </a:rPr>
              <a:t>sistema</a:t>
            </a:r>
            <a:r>
              <a:rPr b="1" spc="17" dirty="0">
                <a:latin typeface="Times New Roman"/>
                <a:cs typeface="Times New Roman"/>
              </a:rPr>
              <a:t> </a:t>
            </a:r>
            <a:r>
              <a:rPr b="1" spc="-3" dirty="0">
                <a:latin typeface="Times New Roman"/>
                <a:cs typeface="Times New Roman"/>
              </a:rPr>
              <a:t>eólico-diesel</a:t>
            </a:r>
            <a:r>
              <a:rPr b="1" spc="7" dirty="0">
                <a:latin typeface="Times New Roman"/>
                <a:cs typeface="Times New Roman"/>
              </a:rPr>
              <a:t> </a:t>
            </a:r>
            <a:r>
              <a:rPr b="1" dirty="0">
                <a:latin typeface="Times New Roman"/>
                <a:cs typeface="Times New Roman"/>
              </a:rPr>
              <a:t>[4]</a:t>
            </a:r>
          </a:p>
        </p:txBody>
      </p:sp>
      <p:grpSp>
        <p:nvGrpSpPr>
          <p:cNvPr id="11" name="object 5"/>
          <p:cNvGrpSpPr/>
          <p:nvPr/>
        </p:nvGrpSpPr>
        <p:grpSpPr>
          <a:xfrm>
            <a:off x="492520" y="3657600"/>
            <a:ext cx="7010400" cy="2626601"/>
            <a:chOff x="1284922" y="6402006"/>
            <a:chExt cx="5564505" cy="2017395"/>
          </a:xfrm>
        </p:grpSpPr>
        <p:pic>
          <p:nvPicPr>
            <p:cNvPr id="12" name="object 6"/>
            <p:cNvPicPr/>
            <p:nvPr/>
          </p:nvPicPr>
          <p:blipFill>
            <a:blip r:embed="rId3" cstate="print"/>
            <a:stretch>
              <a:fillRect/>
            </a:stretch>
          </p:blipFill>
          <p:spPr>
            <a:xfrm>
              <a:off x="1294511" y="6519599"/>
              <a:ext cx="5539732" cy="1840583"/>
            </a:xfrm>
            <a:prstGeom prst="rect">
              <a:avLst/>
            </a:prstGeom>
          </p:spPr>
        </p:pic>
        <p:sp>
          <p:nvSpPr>
            <p:cNvPr id="13" name="object 7"/>
            <p:cNvSpPr/>
            <p:nvPr/>
          </p:nvSpPr>
          <p:spPr>
            <a:xfrm>
              <a:off x="1289685" y="6406769"/>
              <a:ext cx="5554980" cy="2007870"/>
            </a:xfrm>
            <a:custGeom>
              <a:avLst/>
              <a:gdLst/>
              <a:ahLst/>
              <a:cxnLst/>
              <a:rect l="l" t="t" r="r" b="b"/>
              <a:pathLst>
                <a:path w="5554980" h="2007870">
                  <a:moveTo>
                    <a:pt x="0" y="2007615"/>
                  </a:moveTo>
                  <a:lnTo>
                    <a:pt x="5554979" y="2007615"/>
                  </a:lnTo>
                  <a:lnTo>
                    <a:pt x="5554979" y="0"/>
                  </a:lnTo>
                  <a:lnTo>
                    <a:pt x="0" y="0"/>
                  </a:lnTo>
                  <a:lnTo>
                    <a:pt x="0" y="2007615"/>
                  </a:lnTo>
                  <a:close/>
                </a:path>
              </a:pathLst>
            </a:custGeom>
            <a:ln w="9525">
              <a:solidFill>
                <a:srgbClr val="000000"/>
              </a:solidFill>
            </a:ln>
          </p:spPr>
          <p:txBody>
            <a:bodyPr wrap="square" lIns="0" tIns="0" rIns="0" bIns="0" rtlCol="0"/>
            <a:lstStyle/>
            <a:p>
              <a:endParaRPr sz="1227"/>
            </a:p>
          </p:txBody>
        </p:sp>
      </p:grpSp>
      <p:grpSp>
        <p:nvGrpSpPr>
          <p:cNvPr id="14" name="object 8"/>
          <p:cNvGrpSpPr/>
          <p:nvPr/>
        </p:nvGrpSpPr>
        <p:grpSpPr>
          <a:xfrm>
            <a:off x="3962400" y="741062"/>
            <a:ext cx="7848600" cy="2587366"/>
            <a:chOff x="1050925" y="3426396"/>
            <a:chExt cx="5943600" cy="1910714"/>
          </a:xfrm>
        </p:grpSpPr>
        <p:pic>
          <p:nvPicPr>
            <p:cNvPr id="15" name="object 9"/>
            <p:cNvPicPr/>
            <p:nvPr/>
          </p:nvPicPr>
          <p:blipFill>
            <a:blip r:embed="rId4" cstate="print"/>
            <a:stretch>
              <a:fillRect/>
            </a:stretch>
          </p:blipFill>
          <p:spPr>
            <a:xfrm>
              <a:off x="1060450" y="3435985"/>
              <a:ext cx="5792893" cy="1862562"/>
            </a:xfrm>
            <a:prstGeom prst="rect">
              <a:avLst/>
            </a:prstGeom>
          </p:spPr>
        </p:pic>
        <p:sp>
          <p:nvSpPr>
            <p:cNvPr id="16" name="object 10"/>
            <p:cNvSpPr/>
            <p:nvPr/>
          </p:nvSpPr>
          <p:spPr>
            <a:xfrm>
              <a:off x="1055687" y="3431159"/>
              <a:ext cx="5934075" cy="1901189"/>
            </a:xfrm>
            <a:custGeom>
              <a:avLst/>
              <a:gdLst/>
              <a:ahLst/>
              <a:cxnLst/>
              <a:rect l="l" t="t" r="r" b="b"/>
              <a:pathLst>
                <a:path w="5934075" h="1901189">
                  <a:moveTo>
                    <a:pt x="0" y="1901189"/>
                  </a:moveTo>
                  <a:lnTo>
                    <a:pt x="5934075" y="1901189"/>
                  </a:lnTo>
                  <a:lnTo>
                    <a:pt x="5934075" y="0"/>
                  </a:lnTo>
                  <a:lnTo>
                    <a:pt x="0" y="0"/>
                  </a:lnTo>
                  <a:lnTo>
                    <a:pt x="0" y="1901189"/>
                  </a:lnTo>
                  <a:close/>
                </a:path>
              </a:pathLst>
            </a:custGeom>
            <a:ln w="9525">
              <a:solidFill>
                <a:srgbClr val="000000"/>
              </a:solidFill>
            </a:ln>
          </p:spPr>
          <p:txBody>
            <a:bodyPr wrap="square" lIns="0" tIns="0" rIns="0" bIns="0" rtlCol="0"/>
            <a:lstStyle/>
            <a:p>
              <a:endParaRPr sz="1227"/>
            </a:p>
          </p:txBody>
        </p:sp>
      </p:grpSp>
      <p:sp>
        <p:nvSpPr>
          <p:cNvPr id="18" name="object 4"/>
          <p:cNvSpPr txBox="1"/>
          <p:nvPr/>
        </p:nvSpPr>
        <p:spPr>
          <a:xfrm>
            <a:off x="228601" y="1541574"/>
            <a:ext cx="3429000" cy="562741"/>
          </a:xfrm>
          <a:prstGeom prst="rect">
            <a:avLst/>
          </a:prstGeom>
        </p:spPr>
        <p:txBody>
          <a:bodyPr vert="horz" wrap="square" lIns="0" tIns="8659" rIns="0" bIns="0" rtlCol="0">
            <a:spAutoFit/>
          </a:bodyPr>
          <a:lstStyle/>
          <a:p>
            <a:pPr marL="8659">
              <a:spcBef>
                <a:spcPts val="68"/>
              </a:spcBef>
            </a:pPr>
            <a:r>
              <a:rPr b="1" dirty="0" err="1">
                <a:latin typeface="Times New Roman"/>
                <a:cs typeface="Times New Roman"/>
              </a:rPr>
              <a:t>Figura</a:t>
            </a:r>
            <a:r>
              <a:rPr b="1" spc="-3" dirty="0">
                <a:latin typeface="Times New Roman"/>
                <a:cs typeface="Times New Roman"/>
              </a:rPr>
              <a:t> </a:t>
            </a:r>
            <a:r>
              <a:rPr b="1" dirty="0" smtClean="0">
                <a:latin typeface="Times New Roman"/>
                <a:cs typeface="Times New Roman"/>
              </a:rPr>
              <a:t>2.</a:t>
            </a:r>
            <a:r>
              <a:rPr lang="es-ES" b="1" dirty="0" smtClean="0">
                <a:latin typeface="Times New Roman"/>
                <a:cs typeface="Times New Roman"/>
              </a:rPr>
              <a:t>1</a:t>
            </a:r>
            <a:r>
              <a:rPr b="1" dirty="0" smtClean="0">
                <a:latin typeface="Times New Roman"/>
                <a:cs typeface="Times New Roman"/>
              </a:rPr>
              <a:t>. </a:t>
            </a:r>
            <a:r>
              <a:rPr b="1" spc="-3" dirty="0">
                <a:latin typeface="Times New Roman"/>
                <a:cs typeface="Times New Roman"/>
              </a:rPr>
              <a:t>Configuración</a:t>
            </a:r>
            <a:r>
              <a:rPr b="1" dirty="0">
                <a:latin typeface="Times New Roman"/>
                <a:cs typeface="Times New Roman"/>
              </a:rPr>
              <a:t> </a:t>
            </a:r>
            <a:r>
              <a:rPr b="1" spc="-7" dirty="0" err="1">
                <a:latin typeface="Times New Roman"/>
                <a:cs typeface="Times New Roman"/>
              </a:rPr>
              <a:t>sistema</a:t>
            </a:r>
            <a:r>
              <a:rPr b="1" spc="17" dirty="0">
                <a:latin typeface="Times New Roman"/>
                <a:cs typeface="Times New Roman"/>
              </a:rPr>
              <a:t> </a:t>
            </a:r>
            <a:r>
              <a:rPr b="1" spc="-3" dirty="0" err="1" smtClean="0">
                <a:latin typeface="Times New Roman"/>
                <a:cs typeface="Times New Roman"/>
              </a:rPr>
              <a:t>eólico</a:t>
            </a:r>
            <a:r>
              <a:rPr b="1" spc="-3" dirty="0" smtClean="0">
                <a:latin typeface="Times New Roman"/>
                <a:cs typeface="Times New Roman"/>
              </a:rPr>
              <a:t>-</a:t>
            </a:r>
            <a:r>
              <a:rPr lang="es-ES" b="1" spc="-3" dirty="0" smtClean="0">
                <a:latin typeface="Times New Roman"/>
                <a:cs typeface="Times New Roman"/>
              </a:rPr>
              <a:t>FV</a:t>
            </a:r>
            <a:endParaRPr b="1" dirty="0">
              <a:latin typeface="Times New Roman"/>
              <a:cs typeface="Times New Roman"/>
            </a:endParaRPr>
          </a:p>
        </p:txBody>
      </p:sp>
      <p:sp>
        <p:nvSpPr>
          <p:cNvPr id="17" name="Rectángulo 16"/>
          <p:cNvSpPr/>
          <p:nvPr/>
        </p:nvSpPr>
        <p:spPr>
          <a:xfrm>
            <a:off x="224032" y="152400"/>
            <a:ext cx="11815568" cy="65532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p:nvPr/>
        </p:nvSpPr>
        <p:spPr>
          <a:xfrm>
            <a:off x="4170438" y="429451"/>
            <a:ext cx="4097049" cy="3897"/>
          </a:xfrm>
          <a:custGeom>
            <a:avLst/>
            <a:gdLst/>
            <a:ahLst/>
            <a:cxnLst/>
            <a:rect l="l" t="t" r="r" b="b"/>
            <a:pathLst>
              <a:path w="6009005" h="5715">
                <a:moveTo>
                  <a:pt x="6009005" y="0"/>
                </a:moveTo>
                <a:lnTo>
                  <a:pt x="0" y="0"/>
                </a:lnTo>
                <a:lnTo>
                  <a:pt x="0" y="5397"/>
                </a:lnTo>
                <a:lnTo>
                  <a:pt x="6009005" y="5397"/>
                </a:lnTo>
                <a:lnTo>
                  <a:pt x="6009005" y="0"/>
                </a:lnTo>
                <a:close/>
              </a:path>
            </a:pathLst>
          </a:custGeom>
          <a:solidFill>
            <a:srgbClr val="4F81BC"/>
          </a:solidFill>
        </p:spPr>
        <p:txBody>
          <a:bodyPr wrap="square" lIns="0" tIns="0" rIns="0" bIns="0" rtlCol="0"/>
          <a:lstStyle/>
          <a:p>
            <a:endParaRPr sz="1227"/>
          </a:p>
        </p:txBody>
      </p:sp>
      <p:sp>
        <p:nvSpPr>
          <p:cNvPr id="4" name="object 4"/>
          <p:cNvSpPr txBox="1"/>
          <p:nvPr/>
        </p:nvSpPr>
        <p:spPr>
          <a:xfrm>
            <a:off x="274200" y="228600"/>
            <a:ext cx="11613000" cy="6202747"/>
          </a:xfrm>
          <a:prstGeom prst="rect">
            <a:avLst/>
          </a:prstGeom>
        </p:spPr>
        <p:txBody>
          <a:bodyPr vert="horz" wrap="square" lIns="0" tIns="8659" rIns="0" bIns="0" rtlCol="0">
            <a:spAutoFit/>
          </a:bodyPr>
          <a:lstStyle/>
          <a:p>
            <a:pPr marL="60612" algn="just">
              <a:lnSpc>
                <a:spcPts val="2400"/>
              </a:lnSpc>
              <a:spcBef>
                <a:spcPts val="68"/>
              </a:spcBef>
            </a:pPr>
            <a:r>
              <a:rPr sz="2000" b="1" spc="-3" dirty="0" err="1" smtClean="0">
                <a:latin typeface="Arial" panose="020B0604020202020204" pitchFamily="34" charset="0"/>
                <a:cs typeface="Arial" panose="020B0604020202020204" pitchFamily="34" charset="0"/>
              </a:rPr>
              <a:t>Protecciones</a:t>
            </a:r>
            <a:r>
              <a:rPr sz="2000" b="1" spc="-3" dirty="0" smtClean="0">
                <a:latin typeface="Arial" panose="020B0604020202020204" pitchFamily="34" charset="0"/>
                <a:cs typeface="Arial" panose="020B0604020202020204" pitchFamily="34" charset="0"/>
              </a:rPr>
              <a:t> </a:t>
            </a:r>
            <a:r>
              <a:rPr sz="2000" b="1" dirty="0">
                <a:latin typeface="Arial" panose="020B0604020202020204" pitchFamily="34" charset="0"/>
                <a:cs typeface="Arial" panose="020B0604020202020204" pitchFamily="34" charset="0"/>
              </a:rPr>
              <a:t>Eléctricas  en</a:t>
            </a:r>
            <a:r>
              <a:rPr sz="2000" b="1" spc="10" dirty="0">
                <a:latin typeface="Arial" panose="020B0604020202020204" pitchFamily="34" charset="0"/>
                <a:cs typeface="Arial" panose="020B0604020202020204" pitchFamily="34" charset="0"/>
              </a:rPr>
              <a:t> </a:t>
            </a:r>
            <a:r>
              <a:rPr sz="2000" b="1" spc="-3" dirty="0">
                <a:latin typeface="Arial" panose="020B0604020202020204" pitchFamily="34" charset="0"/>
                <a:cs typeface="Arial" panose="020B0604020202020204" pitchFamily="34" charset="0"/>
              </a:rPr>
              <a:t>Sistemas Eólicos</a:t>
            </a:r>
            <a:r>
              <a:rPr sz="2000" b="1" spc="17" dirty="0">
                <a:latin typeface="Arial" panose="020B0604020202020204" pitchFamily="34" charset="0"/>
                <a:cs typeface="Arial" panose="020B0604020202020204" pitchFamily="34" charset="0"/>
              </a:rPr>
              <a:t> </a:t>
            </a:r>
            <a:r>
              <a:rPr sz="2000" b="1" spc="-7" dirty="0">
                <a:latin typeface="Arial" panose="020B0604020202020204" pitchFamily="34" charset="0"/>
                <a:cs typeface="Arial" panose="020B0604020202020204" pitchFamily="34" charset="0"/>
              </a:rPr>
              <a:t>Aislado.</a:t>
            </a:r>
            <a:endParaRPr sz="2000" dirty="0">
              <a:latin typeface="Arial" panose="020B0604020202020204" pitchFamily="34" charset="0"/>
              <a:cs typeface="Arial" panose="020B0604020202020204" pitchFamily="34" charset="0"/>
            </a:endParaRPr>
          </a:p>
          <a:p>
            <a:pPr marL="342900" indent="-342900" algn="just">
              <a:lnSpc>
                <a:spcPts val="2400"/>
              </a:lnSpc>
              <a:spcBef>
                <a:spcPts val="20"/>
              </a:spcBef>
              <a:buFont typeface="Arial" panose="020B0604020202020204" pitchFamily="34" charset="0"/>
              <a:buChar char="•"/>
            </a:pPr>
            <a:endParaRPr sz="2000" b="1" dirty="0">
              <a:solidFill>
                <a:srgbClr val="0070C0"/>
              </a:solidFill>
              <a:latin typeface="Arial" panose="020B0604020202020204" pitchFamily="34" charset="0"/>
              <a:cs typeface="Arial" panose="020B0604020202020204" pitchFamily="34" charset="0"/>
            </a:endParaRPr>
          </a:p>
          <a:p>
            <a:pPr marL="342900" marR="56283" indent="-342900" algn="just">
              <a:lnSpc>
                <a:spcPts val="2400"/>
              </a:lnSpc>
              <a:buFont typeface="Arial" panose="020B0604020202020204" pitchFamily="34" charset="0"/>
              <a:buChar char="•"/>
            </a:pPr>
            <a:r>
              <a:rPr sz="2000" b="1" spc="-7" dirty="0">
                <a:solidFill>
                  <a:srgbClr val="0070C0"/>
                </a:solidFill>
                <a:latin typeface="Arial" panose="020B0604020202020204" pitchFamily="34" charset="0"/>
                <a:cs typeface="Arial" panose="020B0604020202020204" pitchFamily="34" charset="0"/>
              </a:rPr>
              <a:t>Se </a:t>
            </a:r>
            <a:r>
              <a:rPr sz="2000" b="1" dirty="0">
                <a:solidFill>
                  <a:srgbClr val="0070C0"/>
                </a:solidFill>
                <a:latin typeface="Arial" panose="020B0604020202020204" pitchFamily="34" charset="0"/>
                <a:cs typeface="Arial" panose="020B0604020202020204" pitchFamily="34" charset="0"/>
              </a:rPr>
              <a:t>pueden </a:t>
            </a:r>
            <a:r>
              <a:rPr sz="2000" b="1" spc="-3" dirty="0">
                <a:solidFill>
                  <a:srgbClr val="0070C0"/>
                </a:solidFill>
                <a:latin typeface="Arial" panose="020B0604020202020204" pitchFamily="34" charset="0"/>
                <a:cs typeface="Arial" panose="020B0604020202020204" pitchFamily="34" charset="0"/>
              </a:rPr>
              <a:t>presentar </a:t>
            </a:r>
            <a:r>
              <a:rPr sz="2000" b="1" dirty="0">
                <a:solidFill>
                  <a:srgbClr val="0070C0"/>
                </a:solidFill>
                <a:latin typeface="Arial" panose="020B0604020202020204" pitchFamily="34" charset="0"/>
                <a:cs typeface="Arial" panose="020B0604020202020204" pitchFamily="34" charset="0"/>
              </a:rPr>
              <a:t>muchos </a:t>
            </a:r>
            <a:r>
              <a:rPr sz="2000" b="1" spc="-3" dirty="0">
                <a:solidFill>
                  <a:srgbClr val="0070C0"/>
                </a:solidFill>
                <a:latin typeface="Arial" panose="020B0604020202020204" pitchFamily="34" charset="0"/>
                <a:cs typeface="Arial" panose="020B0604020202020204" pitchFamily="34" charset="0"/>
              </a:rPr>
              <a:t>casos </a:t>
            </a:r>
            <a:r>
              <a:rPr sz="2000" b="1" dirty="0">
                <a:solidFill>
                  <a:srgbClr val="0070C0"/>
                </a:solidFill>
                <a:latin typeface="Arial" panose="020B0604020202020204" pitchFamily="34" charset="0"/>
                <a:cs typeface="Arial" panose="020B0604020202020204" pitchFamily="34" charset="0"/>
              </a:rPr>
              <a:t>de </a:t>
            </a:r>
            <a:r>
              <a:rPr sz="2000" b="1" spc="-7" dirty="0">
                <a:solidFill>
                  <a:srgbClr val="0070C0"/>
                </a:solidFill>
                <a:latin typeface="Arial" panose="020B0604020202020204" pitchFamily="34" charset="0"/>
                <a:cs typeface="Arial" panose="020B0604020202020204" pitchFamily="34" charset="0"/>
              </a:rPr>
              <a:t>falla </a:t>
            </a:r>
            <a:r>
              <a:rPr sz="2000" b="1" dirty="0">
                <a:solidFill>
                  <a:srgbClr val="0070C0"/>
                </a:solidFill>
                <a:latin typeface="Arial" panose="020B0604020202020204" pitchFamily="34" charset="0"/>
                <a:cs typeface="Arial" panose="020B0604020202020204" pitchFamily="34" charset="0"/>
              </a:rPr>
              <a:t>en un </a:t>
            </a:r>
            <a:r>
              <a:rPr sz="2000" b="1" dirty="0" err="1">
                <a:solidFill>
                  <a:srgbClr val="0070C0"/>
                </a:solidFill>
                <a:latin typeface="Arial" panose="020B0604020202020204" pitchFamily="34" charset="0"/>
                <a:cs typeface="Arial" panose="020B0604020202020204" pitchFamily="34" charset="0"/>
              </a:rPr>
              <a:t>aerogenerador</a:t>
            </a:r>
            <a:r>
              <a:rPr sz="2000" b="1" dirty="0">
                <a:solidFill>
                  <a:srgbClr val="0070C0"/>
                </a:solidFill>
                <a:latin typeface="Arial" panose="020B0604020202020204" pitchFamily="34" charset="0"/>
                <a:cs typeface="Arial" panose="020B0604020202020204" pitchFamily="34" charset="0"/>
              </a:rPr>
              <a:t> </a:t>
            </a:r>
            <a:endParaRPr lang="es-ES" sz="2000" b="1" dirty="0" smtClean="0">
              <a:solidFill>
                <a:srgbClr val="0070C0"/>
              </a:solidFill>
              <a:latin typeface="Arial" panose="020B0604020202020204" pitchFamily="34" charset="0"/>
              <a:cs typeface="Arial" panose="020B0604020202020204" pitchFamily="34" charset="0"/>
            </a:endParaRPr>
          </a:p>
          <a:p>
            <a:pPr marL="342900" marR="56283" indent="-342900" algn="just">
              <a:lnSpc>
                <a:spcPts val="2400"/>
              </a:lnSpc>
              <a:buFont typeface="Arial" panose="020B0604020202020204" pitchFamily="34" charset="0"/>
              <a:buChar char="•"/>
            </a:pPr>
            <a:endParaRPr lang="es-ES" sz="2000" b="1" dirty="0" smtClean="0">
              <a:solidFill>
                <a:srgbClr val="0070C0"/>
              </a:solidFill>
              <a:latin typeface="Arial" panose="020B0604020202020204" pitchFamily="34" charset="0"/>
              <a:cs typeface="Arial" panose="020B0604020202020204" pitchFamily="34" charset="0"/>
            </a:endParaRPr>
          </a:p>
          <a:p>
            <a:pPr marL="342900" marR="56283" indent="-342900" algn="just">
              <a:lnSpc>
                <a:spcPts val="2400"/>
              </a:lnSpc>
              <a:buFont typeface="Arial" panose="020B0604020202020204" pitchFamily="34" charset="0"/>
              <a:buChar char="•"/>
            </a:pPr>
            <a:r>
              <a:rPr lang="es-ES" sz="2000" b="1" dirty="0" smtClean="0">
                <a:solidFill>
                  <a:srgbClr val="0070C0"/>
                </a:solidFill>
                <a:latin typeface="Arial" panose="020B0604020202020204" pitchFamily="34" charset="0"/>
                <a:cs typeface="Arial" panose="020B0604020202020204" pitchFamily="34" charset="0"/>
              </a:rPr>
              <a:t>E</a:t>
            </a:r>
            <a:r>
              <a:rPr sz="2000" b="1" dirty="0" smtClean="0">
                <a:solidFill>
                  <a:srgbClr val="0070C0"/>
                </a:solidFill>
                <a:latin typeface="Arial" panose="020B0604020202020204" pitchFamily="34" charset="0"/>
                <a:cs typeface="Arial" panose="020B0604020202020204" pitchFamily="34" charset="0"/>
              </a:rPr>
              <a:t>s </a:t>
            </a:r>
            <a:r>
              <a:rPr sz="2000" b="1" dirty="0">
                <a:solidFill>
                  <a:srgbClr val="0070C0"/>
                </a:solidFill>
                <a:latin typeface="Arial" panose="020B0604020202020204" pitchFamily="34" charset="0"/>
                <a:cs typeface="Arial" panose="020B0604020202020204" pitchFamily="34" charset="0"/>
              </a:rPr>
              <a:t>de mucha </a:t>
            </a:r>
            <a:r>
              <a:rPr sz="2000" b="1" spc="-3" dirty="0">
                <a:solidFill>
                  <a:srgbClr val="0070C0"/>
                </a:solidFill>
                <a:latin typeface="Arial" panose="020B0604020202020204" pitchFamily="34" charset="0"/>
                <a:cs typeface="Arial" panose="020B0604020202020204" pitchFamily="34" charset="0"/>
              </a:rPr>
              <a:t>importancia </a:t>
            </a:r>
            <a:r>
              <a:rPr sz="2000" b="1" spc="-7" dirty="0">
                <a:solidFill>
                  <a:srgbClr val="0070C0"/>
                </a:solidFill>
                <a:latin typeface="Arial" panose="020B0604020202020204" pitchFamily="34" charset="0"/>
                <a:cs typeface="Arial" panose="020B0604020202020204" pitchFamily="34" charset="0"/>
              </a:rPr>
              <a:t>la </a:t>
            </a:r>
            <a:r>
              <a:rPr sz="2000" b="1" spc="-3" dirty="0">
                <a:solidFill>
                  <a:srgbClr val="0070C0"/>
                </a:solidFill>
                <a:latin typeface="Arial" panose="020B0604020202020204" pitchFamily="34" charset="0"/>
                <a:cs typeface="Arial" panose="020B0604020202020204" pitchFamily="34" charset="0"/>
              </a:rPr>
              <a:t>ocurrencia </a:t>
            </a:r>
            <a:r>
              <a:rPr sz="2000" b="1" dirty="0">
                <a:solidFill>
                  <a:srgbClr val="0070C0"/>
                </a:solidFill>
                <a:latin typeface="Arial" panose="020B0604020202020204" pitchFamily="34" charset="0"/>
                <a:cs typeface="Arial" panose="020B0604020202020204" pitchFamily="34" charset="0"/>
              </a:rPr>
              <a:t>de </a:t>
            </a:r>
            <a:r>
              <a:rPr sz="2000" b="1" spc="-3" dirty="0">
                <a:solidFill>
                  <a:srgbClr val="0070C0"/>
                </a:solidFill>
                <a:latin typeface="Arial" panose="020B0604020202020204" pitchFamily="34" charset="0"/>
                <a:cs typeface="Arial" panose="020B0604020202020204" pitchFamily="34" charset="0"/>
              </a:rPr>
              <a:t>sobrevoltajes </a:t>
            </a:r>
            <a:r>
              <a:rPr sz="2000" b="1" dirty="0">
                <a:solidFill>
                  <a:srgbClr val="0070C0"/>
                </a:solidFill>
                <a:latin typeface="Arial" panose="020B0604020202020204" pitchFamily="34" charset="0"/>
                <a:cs typeface="Arial" panose="020B0604020202020204" pitchFamily="34" charset="0"/>
              </a:rPr>
              <a:t>debido </a:t>
            </a:r>
            <a:r>
              <a:rPr sz="2000" b="1" spc="-194" dirty="0">
                <a:solidFill>
                  <a:srgbClr val="0070C0"/>
                </a:solidFill>
                <a:latin typeface="Arial" panose="020B0604020202020204" pitchFamily="34" charset="0"/>
                <a:cs typeface="Arial" panose="020B0604020202020204" pitchFamily="34" charset="0"/>
              </a:rPr>
              <a:t> </a:t>
            </a:r>
            <a:r>
              <a:rPr sz="2000" b="1" dirty="0">
                <a:solidFill>
                  <a:srgbClr val="0070C0"/>
                </a:solidFill>
                <a:latin typeface="Arial" panose="020B0604020202020204" pitchFamily="34" charset="0"/>
                <a:cs typeface="Arial" panose="020B0604020202020204" pitchFamily="34" charset="0"/>
              </a:rPr>
              <a:t>a</a:t>
            </a:r>
            <a:r>
              <a:rPr sz="2000" b="1" spc="3" dirty="0">
                <a:solidFill>
                  <a:srgbClr val="0070C0"/>
                </a:solidFill>
                <a:latin typeface="Arial" panose="020B0604020202020204" pitchFamily="34" charset="0"/>
                <a:cs typeface="Arial" panose="020B0604020202020204" pitchFamily="34" charset="0"/>
              </a:rPr>
              <a:t> </a:t>
            </a:r>
            <a:r>
              <a:rPr sz="2000" b="1" spc="-3" dirty="0">
                <a:solidFill>
                  <a:srgbClr val="0070C0"/>
                </a:solidFill>
                <a:latin typeface="Arial" panose="020B0604020202020204" pitchFamily="34" charset="0"/>
                <a:cs typeface="Arial" panose="020B0604020202020204" pitchFamily="34" charset="0"/>
              </a:rPr>
              <a:t>ráfagas </a:t>
            </a:r>
            <a:r>
              <a:rPr sz="2000" b="1" dirty="0">
                <a:solidFill>
                  <a:srgbClr val="0070C0"/>
                </a:solidFill>
                <a:latin typeface="Arial" panose="020B0604020202020204" pitchFamily="34" charset="0"/>
                <a:cs typeface="Arial" panose="020B0604020202020204" pitchFamily="34" charset="0"/>
              </a:rPr>
              <a:t>de</a:t>
            </a:r>
            <a:r>
              <a:rPr sz="2000" b="1" spc="7" dirty="0">
                <a:solidFill>
                  <a:srgbClr val="0070C0"/>
                </a:solidFill>
                <a:latin typeface="Arial" panose="020B0604020202020204" pitchFamily="34" charset="0"/>
                <a:cs typeface="Arial" panose="020B0604020202020204" pitchFamily="34" charset="0"/>
              </a:rPr>
              <a:t> </a:t>
            </a:r>
            <a:r>
              <a:rPr sz="2000" b="1" spc="-3" dirty="0">
                <a:solidFill>
                  <a:srgbClr val="0070C0"/>
                </a:solidFill>
                <a:latin typeface="Arial" panose="020B0604020202020204" pitchFamily="34" charset="0"/>
                <a:cs typeface="Arial" panose="020B0604020202020204" pitchFamily="34" charset="0"/>
              </a:rPr>
              <a:t>viento</a:t>
            </a:r>
            <a:r>
              <a:rPr sz="2000" b="1" dirty="0">
                <a:solidFill>
                  <a:srgbClr val="0070C0"/>
                </a:solidFill>
                <a:latin typeface="Arial" panose="020B0604020202020204" pitchFamily="34" charset="0"/>
                <a:cs typeface="Arial" panose="020B0604020202020204" pitchFamily="34" charset="0"/>
              </a:rPr>
              <a:t> u</a:t>
            </a:r>
            <a:r>
              <a:rPr sz="2000" b="1" spc="3" dirty="0">
                <a:solidFill>
                  <a:srgbClr val="0070C0"/>
                </a:solidFill>
                <a:latin typeface="Arial" panose="020B0604020202020204" pitchFamily="34" charset="0"/>
                <a:cs typeface="Arial" panose="020B0604020202020204" pitchFamily="34" charset="0"/>
              </a:rPr>
              <a:t> </a:t>
            </a:r>
            <a:r>
              <a:rPr sz="2000" b="1" spc="-3" dirty="0">
                <a:solidFill>
                  <a:srgbClr val="0070C0"/>
                </a:solidFill>
                <a:latin typeface="Arial" panose="020B0604020202020204" pitchFamily="34" charset="0"/>
                <a:cs typeface="Arial" panose="020B0604020202020204" pitchFamily="34" charset="0"/>
              </a:rPr>
              <a:t>tormentas </a:t>
            </a:r>
            <a:r>
              <a:rPr sz="2000" b="1" dirty="0">
                <a:solidFill>
                  <a:srgbClr val="0070C0"/>
                </a:solidFill>
                <a:latin typeface="Arial" panose="020B0604020202020204" pitchFamily="34" charset="0"/>
                <a:cs typeface="Arial" panose="020B0604020202020204" pitchFamily="34" charset="0"/>
              </a:rPr>
              <a:t>o una</a:t>
            </a:r>
            <a:r>
              <a:rPr sz="2000" b="1" spc="7" dirty="0">
                <a:solidFill>
                  <a:srgbClr val="0070C0"/>
                </a:solidFill>
                <a:latin typeface="Arial" panose="020B0604020202020204" pitchFamily="34" charset="0"/>
                <a:cs typeface="Arial" panose="020B0604020202020204" pitchFamily="34" charset="0"/>
              </a:rPr>
              <a:t> </a:t>
            </a:r>
            <a:r>
              <a:rPr sz="2000" b="1" spc="-3" dirty="0">
                <a:solidFill>
                  <a:srgbClr val="0070C0"/>
                </a:solidFill>
                <a:latin typeface="Arial" panose="020B0604020202020204" pitchFamily="34" charset="0"/>
                <a:cs typeface="Arial" panose="020B0604020202020204" pitchFamily="34" charset="0"/>
              </a:rPr>
              <a:t>demanda</a:t>
            </a:r>
            <a:r>
              <a:rPr sz="2000" b="1" spc="7" dirty="0">
                <a:solidFill>
                  <a:srgbClr val="0070C0"/>
                </a:solidFill>
                <a:latin typeface="Arial" panose="020B0604020202020204" pitchFamily="34" charset="0"/>
                <a:cs typeface="Arial" panose="020B0604020202020204" pitchFamily="34" charset="0"/>
              </a:rPr>
              <a:t> </a:t>
            </a:r>
            <a:r>
              <a:rPr sz="2000" b="1" spc="-3" dirty="0">
                <a:solidFill>
                  <a:srgbClr val="0070C0"/>
                </a:solidFill>
                <a:latin typeface="Arial" panose="020B0604020202020204" pitchFamily="34" charset="0"/>
                <a:cs typeface="Arial" panose="020B0604020202020204" pitchFamily="34" charset="0"/>
              </a:rPr>
              <a:t>reducida</a:t>
            </a:r>
            <a:r>
              <a:rPr sz="2000" b="1" spc="3" dirty="0">
                <a:solidFill>
                  <a:srgbClr val="0070C0"/>
                </a:solidFill>
                <a:latin typeface="Arial" panose="020B0604020202020204" pitchFamily="34" charset="0"/>
                <a:cs typeface="Arial" panose="020B0604020202020204" pitchFamily="34" charset="0"/>
              </a:rPr>
              <a:t> </a:t>
            </a:r>
            <a:r>
              <a:rPr sz="2000" b="1" spc="-10" dirty="0">
                <a:solidFill>
                  <a:srgbClr val="0070C0"/>
                </a:solidFill>
                <a:latin typeface="Arial" panose="020B0604020202020204" pitchFamily="34" charset="0"/>
                <a:cs typeface="Arial" panose="020B0604020202020204" pitchFamily="34" charset="0"/>
              </a:rPr>
              <a:t>de</a:t>
            </a:r>
            <a:r>
              <a:rPr sz="2000" b="1" spc="7" dirty="0">
                <a:solidFill>
                  <a:srgbClr val="0070C0"/>
                </a:solidFill>
                <a:latin typeface="Arial" panose="020B0604020202020204" pitchFamily="34" charset="0"/>
                <a:cs typeface="Arial" panose="020B0604020202020204" pitchFamily="34" charset="0"/>
              </a:rPr>
              <a:t> </a:t>
            </a:r>
            <a:r>
              <a:rPr sz="2000" b="1" spc="-3" dirty="0">
                <a:solidFill>
                  <a:srgbClr val="0070C0"/>
                </a:solidFill>
                <a:latin typeface="Arial" panose="020B0604020202020204" pitchFamily="34" charset="0"/>
                <a:cs typeface="Arial" panose="020B0604020202020204" pitchFamily="34" charset="0"/>
              </a:rPr>
              <a:t>energía</a:t>
            </a:r>
            <a:r>
              <a:rPr sz="2000" b="1" spc="7" dirty="0">
                <a:solidFill>
                  <a:srgbClr val="0070C0"/>
                </a:solidFill>
                <a:latin typeface="Arial" panose="020B0604020202020204" pitchFamily="34" charset="0"/>
                <a:cs typeface="Arial" panose="020B0604020202020204" pitchFamily="34" charset="0"/>
              </a:rPr>
              <a:t> </a:t>
            </a:r>
            <a:r>
              <a:rPr sz="2000" b="1" dirty="0">
                <a:solidFill>
                  <a:srgbClr val="0070C0"/>
                </a:solidFill>
                <a:latin typeface="Arial" panose="020B0604020202020204" pitchFamily="34" charset="0"/>
                <a:cs typeface="Arial" panose="020B0604020202020204" pitchFamily="34" charset="0"/>
              </a:rPr>
              <a:t>en</a:t>
            </a:r>
            <a:r>
              <a:rPr sz="2000" b="1" spc="24" dirty="0">
                <a:solidFill>
                  <a:srgbClr val="0070C0"/>
                </a:solidFill>
                <a:latin typeface="Arial" panose="020B0604020202020204" pitchFamily="34" charset="0"/>
                <a:cs typeface="Arial" panose="020B0604020202020204" pitchFamily="34" charset="0"/>
              </a:rPr>
              <a:t> </a:t>
            </a:r>
            <a:r>
              <a:rPr sz="2000" b="1" dirty="0">
                <a:solidFill>
                  <a:srgbClr val="0070C0"/>
                </a:solidFill>
                <a:latin typeface="Arial" panose="020B0604020202020204" pitchFamily="34" charset="0"/>
                <a:cs typeface="Arial" panose="020B0604020202020204" pitchFamily="34" charset="0"/>
              </a:rPr>
              <a:t>contra</a:t>
            </a:r>
            <a:r>
              <a:rPr sz="2000" b="1" spc="3" dirty="0">
                <a:solidFill>
                  <a:srgbClr val="0070C0"/>
                </a:solidFill>
                <a:latin typeface="Arial" panose="020B0604020202020204" pitchFamily="34" charset="0"/>
                <a:cs typeface="Arial" panose="020B0604020202020204" pitchFamily="34" charset="0"/>
              </a:rPr>
              <a:t> </a:t>
            </a:r>
            <a:r>
              <a:rPr sz="2000" b="1" spc="-10" dirty="0">
                <a:solidFill>
                  <a:srgbClr val="0070C0"/>
                </a:solidFill>
                <a:latin typeface="Arial" panose="020B0604020202020204" pitchFamily="34" charset="0"/>
                <a:cs typeface="Arial" panose="020B0604020202020204" pitchFamily="34" charset="0"/>
              </a:rPr>
              <a:t>de</a:t>
            </a:r>
            <a:r>
              <a:rPr sz="2000" b="1" spc="10" dirty="0">
                <a:solidFill>
                  <a:srgbClr val="0070C0"/>
                </a:solidFill>
                <a:latin typeface="Arial" panose="020B0604020202020204" pitchFamily="34" charset="0"/>
                <a:cs typeface="Arial" panose="020B0604020202020204" pitchFamily="34" charset="0"/>
              </a:rPr>
              <a:t> </a:t>
            </a:r>
            <a:r>
              <a:rPr sz="2000" b="1" dirty="0">
                <a:solidFill>
                  <a:srgbClr val="0070C0"/>
                </a:solidFill>
                <a:latin typeface="Arial" panose="020B0604020202020204" pitchFamily="34" charset="0"/>
                <a:cs typeface="Arial" panose="020B0604020202020204" pitchFamily="34" charset="0"/>
              </a:rPr>
              <a:t>una</a:t>
            </a:r>
            <a:r>
              <a:rPr sz="2000" b="1" spc="-7" dirty="0">
                <a:solidFill>
                  <a:srgbClr val="0070C0"/>
                </a:solidFill>
                <a:latin typeface="Arial" panose="020B0604020202020204" pitchFamily="34" charset="0"/>
                <a:cs typeface="Arial" panose="020B0604020202020204" pitchFamily="34" charset="0"/>
              </a:rPr>
              <a:t> </a:t>
            </a:r>
            <a:r>
              <a:rPr sz="2000" b="1" spc="-3" dirty="0">
                <a:solidFill>
                  <a:srgbClr val="0070C0"/>
                </a:solidFill>
                <a:latin typeface="Arial" panose="020B0604020202020204" pitchFamily="34" charset="0"/>
                <a:cs typeface="Arial" panose="020B0604020202020204" pitchFamily="34" charset="0"/>
              </a:rPr>
              <a:t>gran</a:t>
            </a:r>
            <a:r>
              <a:rPr sz="2000" b="1" dirty="0">
                <a:solidFill>
                  <a:srgbClr val="0070C0"/>
                </a:solidFill>
                <a:latin typeface="Arial" panose="020B0604020202020204" pitchFamily="34" charset="0"/>
                <a:cs typeface="Arial" panose="020B0604020202020204" pitchFamily="34" charset="0"/>
              </a:rPr>
              <a:t> </a:t>
            </a:r>
            <a:r>
              <a:rPr sz="2000" b="1" dirty="0" err="1">
                <a:solidFill>
                  <a:srgbClr val="0070C0"/>
                </a:solidFill>
                <a:latin typeface="Arial" panose="020B0604020202020204" pitchFamily="34" charset="0"/>
                <a:cs typeface="Arial" panose="020B0604020202020204" pitchFamily="34" charset="0"/>
              </a:rPr>
              <a:t>oferta</a:t>
            </a:r>
            <a:r>
              <a:rPr sz="2000" b="1" dirty="0" smtClean="0">
                <a:solidFill>
                  <a:srgbClr val="0070C0"/>
                </a:solidFill>
                <a:latin typeface="Arial" panose="020B0604020202020204" pitchFamily="34" charset="0"/>
                <a:cs typeface="Arial" panose="020B0604020202020204" pitchFamily="34" charset="0"/>
              </a:rPr>
              <a:t>.</a:t>
            </a:r>
            <a:endParaRPr lang="es-ES" sz="2000" b="1" dirty="0" smtClean="0">
              <a:solidFill>
                <a:srgbClr val="0070C0"/>
              </a:solidFill>
              <a:latin typeface="Arial" panose="020B0604020202020204" pitchFamily="34" charset="0"/>
              <a:cs typeface="Arial" panose="020B0604020202020204" pitchFamily="34" charset="0"/>
            </a:endParaRPr>
          </a:p>
          <a:p>
            <a:pPr marL="342900" marR="56283" indent="-342900" algn="just">
              <a:lnSpc>
                <a:spcPts val="2400"/>
              </a:lnSpc>
              <a:buFont typeface="Arial" panose="020B0604020202020204" pitchFamily="34" charset="0"/>
              <a:buChar char="•"/>
            </a:pPr>
            <a:endParaRPr sz="2000" b="1" dirty="0">
              <a:solidFill>
                <a:srgbClr val="0070C0"/>
              </a:solidFill>
              <a:latin typeface="Arial" panose="020B0604020202020204" pitchFamily="34" charset="0"/>
              <a:cs typeface="Arial" panose="020B0604020202020204" pitchFamily="34" charset="0"/>
            </a:endParaRPr>
          </a:p>
          <a:p>
            <a:pPr marL="342900" indent="-342900" algn="just">
              <a:lnSpc>
                <a:spcPts val="2400"/>
              </a:lnSpc>
              <a:spcBef>
                <a:spcPts val="423"/>
              </a:spcBef>
              <a:buFont typeface="Arial" panose="020B0604020202020204" pitchFamily="34" charset="0"/>
              <a:buChar char="•"/>
            </a:pPr>
            <a:r>
              <a:rPr lang="es-ES" sz="2000" b="1" dirty="0" smtClean="0">
                <a:solidFill>
                  <a:srgbClr val="0070C0"/>
                </a:solidFill>
                <a:latin typeface="Arial" panose="020B0604020202020204" pitchFamily="34" charset="0"/>
                <a:cs typeface="Arial" panose="020B0604020202020204" pitchFamily="34" charset="0"/>
              </a:rPr>
              <a:t>D</a:t>
            </a:r>
            <a:r>
              <a:rPr sz="2000" b="1" dirty="0" err="1" smtClean="0">
                <a:solidFill>
                  <a:srgbClr val="0070C0"/>
                </a:solidFill>
                <a:latin typeface="Arial" panose="020B0604020202020204" pitchFamily="34" charset="0"/>
                <a:cs typeface="Arial" panose="020B0604020202020204" pitchFamily="34" charset="0"/>
              </a:rPr>
              <a:t>ebe</a:t>
            </a:r>
            <a:r>
              <a:rPr sz="2000" b="1" spc="34" dirty="0" smtClean="0">
                <a:solidFill>
                  <a:srgbClr val="0070C0"/>
                </a:solidFill>
                <a:latin typeface="Arial" panose="020B0604020202020204" pitchFamily="34" charset="0"/>
                <a:cs typeface="Arial" panose="020B0604020202020204" pitchFamily="34" charset="0"/>
              </a:rPr>
              <a:t> </a:t>
            </a:r>
            <a:r>
              <a:rPr sz="2000" b="1" spc="-3" dirty="0" err="1" smtClean="0">
                <a:solidFill>
                  <a:srgbClr val="0070C0"/>
                </a:solidFill>
                <a:latin typeface="Arial" panose="020B0604020202020204" pitchFamily="34" charset="0"/>
                <a:cs typeface="Arial" panose="020B0604020202020204" pitchFamily="34" charset="0"/>
              </a:rPr>
              <a:t>existir</a:t>
            </a:r>
            <a:r>
              <a:rPr lang="es-ES" sz="2000" b="1" spc="-3" dirty="0" smtClean="0">
                <a:solidFill>
                  <a:srgbClr val="0070C0"/>
                </a:solidFill>
                <a:latin typeface="Arial" panose="020B0604020202020204" pitchFamily="34" charset="0"/>
                <a:cs typeface="Arial" panose="020B0604020202020204" pitchFamily="34" charset="0"/>
              </a:rPr>
              <a:t> </a:t>
            </a:r>
            <a:r>
              <a:rPr sz="2000" b="1" dirty="0" smtClean="0">
                <a:solidFill>
                  <a:srgbClr val="0070C0"/>
                </a:solidFill>
                <a:latin typeface="Arial" panose="020B0604020202020204" pitchFamily="34" charset="0"/>
                <a:cs typeface="Arial" panose="020B0604020202020204" pitchFamily="34" charset="0"/>
              </a:rPr>
              <a:t>un </a:t>
            </a:r>
            <a:r>
              <a:rPr sz="2000" b="1" spc="-3" dirty="0">
                <a:solidFill>
                  <a:srgbClr val="0070C0"/>
                </a:solidFill>
                <a:latin typeface="Arial" panose="020B0604020202020204" pitchFamily="34" charset="0"/>
                <a:cs typeface="Arial" panose="020B0604020202020204" pitchFamily="34" charset="0"/>
              </a:rPr>
              <a:t>sistema </a:t>
            </a:r>
            <a:r>
              <a:rPr sz="2000" b="1" dirty="0">
                <a:solidFill>
                  <a:srgbClr val="0070C0"/>
                </a:solidFill>
                <a:latin typeface="Arial" panose="020B0604020202020204" pitchFamily="34" charset="0"/>
                <a:cs typeface="Arial" panose="020B0604020202020204" pitchFamily="34" charset="0"/>
              </a:rPr>
              <a:t>de </a:t>
            </a:r>
            <a:r>
              <a:rPr sz="2000" b="1" spc="-3" dirty="0">
                <a:solidFill>
                  <a:srgbClr val="0070C0"/>
                </a:solidFill>
                <a:latin typeface="Arial" panose="020B0604020202020204" pitchFamily="34" charset="0"/>
                <a:cs typeface="Arial" panose="020B0604020202020204" pitchFamily="34" charset="0"/>
              </a:rPr>
              <a:t>protecciones capaz </a:t>
            </a:r>
            <a:r>
              <a:rPr sz="2000" b="1" dirty="0">
                <a:solidFill>
                  <a:srgbClr val="0070C0"/>
                </a:solidFill>
                <a:latin typeface="Arial" panose="020B0604020202020204" pitchFamily="34" charset="0"/>
                <a:cs typeface="Arial" panose="020B0604020202020204" pitchFamily="34" charset="0"/>
              </a:rPr>
              <a:t>de </a:t>
            </a:r>
            <a:r>
              <a:rPr sz="2000" b="1" spc="-3" dirty="0">
                <a:solidFill>
                  <a:srgbClr val="0070C0"/>
                </a:solidFill>
                <a:latin typeface="Arial" panose="020B0604020202020204" pitchFamily="34" charset="0"/>
                <a:cs typeface="Arial" panose="020B0604020202020204" pitchFamily="34" charset="0"/>
              </a:rPr>
              <a:t>asegurar </a:t>
            </a:r>
            <a:r>
              <a:rPr sz="2000" b="1" dirty="0">
                <a:solidFill>
                  <a:srgbClr val="0070C0"/>
                </a:solidFill>
                <a:latin typeface="Arial" panose="020B0604020202020204" pitchFamily="34" charset="0"/>
                <a:cs typeface="Arial" panose="020B0604020202020204" pitchFamily="34" charset="0"/>
              </a:rPr>
              <a:t>la </a:t>
            </a:r>
            <a:r>
              <a:rPr sz="2000" b="1" spc="-3" dirty="0">
                <a:solidFill>
                  <a:srgbClr val="0070C0"/>
                </a:solidFill>
                <a:latin typeface="Arial" panose="020B0604020202020204" pitchFamily="34" charset="0"/>
                <a:cs typeface="Arial" panose="020B0604020202020204" pitchFamily="34" charset="0"/>
              </a:rPr>
              <a:t>protección contra </a:t>
            </a:r>
            <a:r>
              <a:rPr sz="2000" b="1" dirty="0">
                <a:solidFill>
                  <a:srgbClr val="0070C0"/>
                </a:solidFill>
                <a:latin typeface="Arial" panose="020B0604020202020204" pitchFamily="34" charset="0"/>
                <a:cs typeface="Arial" panose="020B0604020202020204" pitchFamily="34" charset="0"/>
              </a:rPr>
              <a:t>un </a:t>
            </a:r>
            <a:r>
              <a:rPr sz="2000" b="1" spc="-3" dirty="0">
                <a:solidFill>
                  <a:srgbClr val="0070C0"/>
                </a:solidFill>
                <a:latin typeface="Arial" panose="020B0604020202020204" pitchFamily="34" charset="0"/>
                <a:cs typeface="Arial" panose="020B0604020202020204" pitchFamily="34" charset="0"/>
              </a:rPr>
              <a:t>funcionamiento defectuoso </a:t>
            </a:r>
            <a:r>
              <a:rPr sz="2000" b="1" dirty="0">
                <a:solidFill>
                  <a:srgbClr val="0070C0"/>
                </a:solidFill>
                <a:latin typeface="Arial" panose="020B0604020202020204" pitchFamily="34" charset="0"/>
                <a:cs typeface="Arial" panose="020B0604020202020204" pitchFamily="34" charset="0"/>
              </a:rPr>
              <a:t> tanto </a:t>
            </a:r>
            <a:r>
              <a:rPr sz="2000" b="1" spc="-3" dirty="0">
                <a:solidFill>
                  <a:srgbClr val="0070C0"/>
                </a:solidFill>
                <a:latin typeface="Arial" panose="020B0604020202020204" pitchFamily="34" charset="0"/>
                <a:cs typeface="Arial" panose="020B0604020202020204" pitchFamily="34" charset="0"/>
              </a:rPr>
              <a:t>del </a:t>
            </a:r>
            <a:r>
              <a:rPr sz="2000" b="1" dirty="0">
                <a:solidFill>
                  <a:srgbClr val="0070C0"/>
                </a:solidFill>
                <a:latin typeface="Arial" panose="020B0604020202020204" pitchFamily="34" charset="0"/>
                <a:cs typeface="Arial" panose="020B0604020202020204" pitchFamily="34" charset="0"/>
              </a:rPr>
              <a:t>aerogenerador </a:t>
            </a:r>
            <a:r>
              <a:rPr sz="2000" b="1" spc="-3" dirty="0">
                <a:solidFill>
                  <a:srgbClr val="0070C0"/>
                </a:solidFill>
                <a:latin typeface="Arial" panose="020B0604020202020204" pitchFamily="34" charset="0"/>
                <a:cs typeface="Arial" panose="020B0604020202020204" pitchFamily="34" charset="0"/>
              </a:rPr>
              <a:t>como </a:t>
            </a:r>
            <a:r>
              <a:rPr sz="2000" b="1" dirty="0">
                <a:solidFill>
                  <a:srgbClr val="0070C0"/>
                </a:solidFill>
                <a:latin typeface="Arial" panose="020B0604020202020204" pitchFamily="34" charset="0"/>
                <a:cs typeface="Arial" panose="020B0604020202020204" pitchFamily="34" charset="0"/>
              </a:rPr>
              <a:t>del </a:t>
            </a:r>
            <a:r>
              <a:rPr sz="2000" b="1" spc="-7" dirty="0">
                <a:solidFill>
                  <a:srgbClr val="0070C0"/>
                </a:solidFill>
                <a:latin typeface="Arial" panose="020B0604020202020204" pitchFamily="34" charset="0"/>
                <a:cs typeface="Arial" panose="020B0604020202020204" pitchFamily="34" charset="0"/>
              </a:rPr>
              <a:t>sistema </a:t>
            </a:r>
            <a:r>
              <a:rPr sz="2000" b="1" dirty="0">
                <a:solidFill>
                  <a:srgbClr val="0070C0"/>
                </a:solidFill>
                <a:latin typeface="Arial" panose="020B0604020202020204" pitchFamily="34" charset="0"/>
                <a:cs typeface="Arial" panose="020B0604020202020204" pitchFamily="34" charset="0"/>
              </a:rPr>
              <a:t>eléctrico al </a:t>
            </a:r>
            <a:r>
              <a:rPr sz="2000" b="1" spc="-3" dirty="0">
                <a:solidFill>
                  <a:srgbClr val="0070C0"/>
                </a:solidFill>
                <a:latin typeface="Arial" panose="020B0604020202020204" pitchFamily="34" charset="0"/>
                <a:cs typeface="Arial" panose="020B0604020202020204" pitchFamily="34" charset="0"/>
              </a:rPr>
              <a:t>cual </a:t>
            </a:r>
            <a:r>
              <a:rPr sz="2000" b="1" spc="-7" dirty="0">
                <a:solidFill>
                  <a:srgbClr val="0070C0"/>
                </a:solidFill>
                <a:latin typeface="Arial" panose="020B0604020202020204" pitchFamily="34" charset="0"/>
                <a:cs typeface="Arial" panose="020B0604020202020204" pitchFamily="34" charset="0"/>
              </a:rPr>
              <a:t>se </a:t>
            </a:r>
            <a:r>
              <a:rPr sz="2000" b="1" spc="-3" dirty="0">
                <a:solidFill>
                  <a:srgbClr val="0070C0"/>
                </a:solidFill>
                <a:latin typeface="Arial" panose="020B0604020202020204" pitchFamily="34" charset="0"/>
                <a:cs typeface="Arial" panose="020B0604020202020204" pitchFamily="34" charset="0"/>
              </a:rPr>
              <a:t>encuentra </a:t>
            </a:r>
            <a:r>
              <a:rPr sz="2000" b="1" spc="3" dirty="0">
                <a:solidFill>
                  <a:srgbClr val="0070C0"/>
                </a:solidFill>
                <a:latin typeface="Arial" panose="020B0604020202020204" pitchFamily="34" charset="0"/>
                <a:cs typeface="Arial" panose="020B0604020202020204" pitchFamily="34" charset="0"/>
              </a:rPr>
              <a:t>conectado. </a:t>
            </a:r>
            <a:endParaRPr lang="es-ES" sz="2000" b="1" spc="3" dirty="0" smtClean="0">
              <a:solidFill>
                <a:srgbClr val="0070C0"/>
              </a:solidFill>
              <a:latin typeface="Arial" panose="020B0604020202020204" pitchFamily="34" charset="0"/>
              <a:cs typeface="Arial" panose="020B0604020202020204" pitchFamily="34" charset="0"/>
            </a:endParaRPr>
          </a:p>
          <a:p>
            <a:pPr marL="342900" indent="-342900" algn="just">
              <a:lnSpc>
                <a:spcPts val="2400"/>
              </a:lnSpc>
              <a:spcBef>
                <a:spcPts val="423"/>
              </a:spcBef>
              <a:buFont typeface="Arial" panose="020B0604020202020204" pitchFamily="34" charset="0"/>
              <a:buChar char="•"/>
            </a:pPr>
            <a:endParaRPr lang="es-ES" sz="2000" b="1" spc="3" dirty="0" smtClean="0">
              <a:solidFill>
                <a:srgbClr val="0070C0"/>
              </a:solidFill>
              <a:latin typeface="Arial" panose="020B0604020202020204" pitchFamily="34" charset="0"/>
              <a:cs typeface="Arial" panose="020B0604020202020204" pitchFamily="34" charset="0"/>
            </a:endParaRPr>
          </a:p>
          <a:p>
            <a:pPr marL="342900" indent="-342900" algn="just">
              <a:lnSpc>
                <a:spcPts val="2400"/>
              </a:lnSpc>
              <a:buFont typeface="Arial" panose="020B0604020202020204" pitchFamily="34" charset="0"/>
              <a:buChar char="•"/>
            </a:pPr>
            <a:r>
              <a:rPr sz="2000" b="1" dirty="0" smtClean="0">
                <a:solidFill>
                  <a:srgbClr val="0070C0"/>
                </a:solidFill>
                <a:latin typeface="Arial" panose="020B0604020202020204" pitchFamily="34" charset="0"/>
                <a:cs typeface="Arial" panose="020B0604020202020204" pitchFamily="34" charset="0"/>
              </a:rPr>
              <a:t>El </a:t>
            </a:r>
            <a:r>
              <a:rPr sz="2000" b="1" spc="-3" dirty="0">
                <a:solidFill>
                  <a:srgbClr val="0070C0"/>
                </a:solidFill>
                <a:latin typeface="Arial" panose="020B0604020202020204" pitchFamily="34" charset="0"/>
                <a:cs typeface="Arial" panose="020B0604020202020204" pitchFamily="34" charset="0"/>
              </a:rPr>
              <a:t>sistema</a:t>
            </a:r>
            <a:r>
              <a:rPr sz="2000" b="1" spc="7" dirty="0">
                <a:solidFill>
                  <a:srgbClr val="0070C0"/>
                </a:solidFill>
                <a:latin typeface="Arial" panose="020B0604020202020204" pitchFamily="34" charset="0"/>
                <a:cs typeface="Arial" panose="020B0604020202020204" pitchFamily="34" charset="0"/>
              </a:rPr>
              <a:t> </a:t>
            </a:r>
            <a:r>
              <a:rPr sz="2000" b="1" dirty="0">
                <a:solidFill>
                  <a:srgbClr val="0070C0"/>
                </a:solidFill>
                <a:latin typeface="Arial" panose="020B0604020202020204" pitchFamily="34" charset="0"/>
                <a:cs typeface="Arial" panose="020B0604020202020204" pitchFamily="34" charset="0"/>
              </a:rPr>
              <a:t>de</a:t>
            </a:r>
            <a:r>
              <a:rPr sz="2000" b="1" spc="3" dirty="0">
                <a:solidFill>
                  <a:srgbClr val="0070C0"/>
                </a:solidFill>
                <a:latin typeface="Arial" panose="020B0604020202020204" pitchFamily="34" charset="0"/>
                <a:cs typeface="Arial" panose="020B0604020202020204" pitchFamily="34" charset="0"/>
              </a:rPr>
              <a:t> </a:t>
            </a:r>
            <a:r>
              <a:rPr sz="2000" b="1" spc="-3" dirty="0">
                <a:solidFill>
                  <a:srgbClr val="0070C0"/>
                </a:solidFill>
                <a:latin typeface="Arial" panose="020B0604020202020204" pitchFamily="34" charset="0"/>
                <a:cs typeface="Arial" panose="020B0604020202020204" pitchFamily="34" charset="0"/>
              </a:rPr>
              <a:t>protección</a:t>
            </a:r>
            <a:r>
              <a:rPr sz="2000" b="1" spc="14" dirty="0">
                <a:solidFill>
                  <a:srgbClr val="0070C0"/>
                </a:solidFill>
                <a:latin typeface="Arial" panose="020B0604020202020204" pitchFamily="34" charset="0"/>
                <a:cs typeface="Arial" panose="020B0604020202020204" pitchFamily="34" charset="0"/>
              </a:rPr>
              <a:t> </a:t>
            </a:r>
            <a:r>
              <a:rPr sz="2000" b="1" spc="-3" dirty="0">
                <a:solidFill>
                  <a:srgbClr val="0070C0"/>
                </a:solidFill>
                <a:latin typeface="Arial" panose="020B0604020202020204" pitchFamily="34" charset="0"/>
                <a:cs typeface="Arial" panose="020B0604020202020204" pitchFamily="34" charset="0"/>
              </a:rPr>
              <a:t>debe</a:t>
            </a:r>
            <a:r>
              <a:rPr sz="2000" b="1" spc="10" dirty="0">
                <a:solidFill>
                  <a:srgbClr val="0070C0"/>
                </a:solidFill>
                <a:latin typeface="Arial" panose="020B0604020202020204" pitchFamily="34" charset="0"/>
                <a:cs typeface="Arial" panose="020B0604020202020204" pitchFamily="34" charset="0"/>
              </a:rPr>
              <a:t> </a:t>
            </a:r>
            <a:r>
              <a:rPr sz="2000" b="1" spc="-3" dirty="0">
                <a:solidFill>
                  <a:srgbClr val="0070C0"/>
                </a:solidFill>
                <a:latin typeface="Arial" panose="020B0604020202020204" pitchFamily="34" charset="0"/>
                <a:cs typeface="Arial" panose="020B0604020202020204" pitchFamily="34" charset="0"/>
              </a:rPr>
              <a:t>ser</a:t>
            </a:r>
            <a:r>
              <a:rPr sz="2000" b="1" dirty="0">
                <a:solidFill>
                  <a:srgbClr val="0070C0"/>
                </a:solidFill>
                <a:latin typeface="Arial" panose="020B0604020202020204" pitchFamily="34" charset="0"/>
                <a:cs typeface="Arial" panose="020B0604020202020204" pitchFamily="34" charset="0"/>
              </a:rPr>
              <a:t> </a:t>
            </a:r>
            <a:r>
              <a:rPr sz="2000" b="1" spc="-3" dirty="0">
                <a:solidFill>
                  <a:srgbClr val="0070C0"/>
                </a:solidFill>
                <a:latin typeface="Arial" panose="020B0604020202020204" pitchFamily="34" charset="0"/>
                <a:cs typeface="Arial" panose="020B0604020202020204" pitchFamily="34" charset="0"/>
              </a:rPr>
              <a:t>activado</a:t>
            </a:r>
            <a:r>
              <a:rPr sz="2000" b="1" spc="3" dirty="0">
                <a:solidFill>
                  <a:srgbClr val="0070C0"/>
                </a:solidFill>
                <a:latin typeface="Arial" panose="020B0604020202020204" pitchFamily="34" charset="0"/>
                <a:cs typeface="Arial" panose="020B0604020202020204" pitchFamily="34" charset="0"/>
              </a:rPr>
              <a:t> </a:t>
            </a:r>
            <a:r>
              <a:rPr sz="2000" b="1" dirty="0">
                <a:solidFill>
                  <a:srgbClr val="0070C0"/>
                </a:solidFill>
                <a:latin typeface="Arial" panose="020B0604020202020204" pitchFamily="34" charset="0"/>
                <a:cs typeface="Arial" panose="020B0604020202020204" pitchFamily="34" charset="0"/>
              </a:rPr>
              <a:t>cuando</a:t>
            </a:r>
            <a:r>
              <a:rPr sz="2000" b="1" spc="3" dirty="0">
                <a:solidFill>
                  <a:srgbClr val="0070C0"/>
                </a:solidFill>
                <a:latin typeface="Arial" panose="020B0604020202020204" pitchFamily="34" charset="0"/>
                <a:cs typeface="Arial" panose="020B0604020202020204" pitchFamily="34" charset="0"/>
              </a:rPr>
              <a:t> </a:t>
            </a:r>
            <a:r>
              <a:rPr sz="2000" b="1" spc="-3" dirty="0">
                <a:solidFill>
                  <a:srgbClr val="0070C0"/>
                </a:solidFill>
                <a:latin typeface="Arial" panose="020B0604020202020204" pitchFamily="34" charset="0"/>
                <a:cs typeface="Arial" panose="020B0604020202020204" pitchFamily="34" charset="0"/>
              </a:rPr>
              <a:t>existen</a:t>
            </a:r>
            <a:r>
              <a:rPr sz="2000" b="1" dirty="0">
                <a:solidFill>
                  <a:srgbClr val="0070C0"/>
                </a:solidFill>
                <a:latin typeface="Arial" panose="020B0604020202020204" pitchFamily="34" charset="0"/>
                <a:cs typeface="Arial" panose="020B0604020202020204" pitchFamily="34" charset="0"/>
              </a:rPr>
              <a:t> </a:t>
            </a:r>
            <a:r>
              <a:rPr sz="2000" b="1" spc="-3" dirty="0">
                <a:solidFill>
                  <a:srgbClr val="0070C0"/>
                </a:solidFill>
                <a:latin typeface="Arial" panose="020B0604020202020204" pitchFamily="34" charset="0"/>
                <a:cs typeface="Arial" panose="020B0604020202020204" pitchFamily="34" charset="0"/>
              </a:rPr>
              <a:t>los siguientes</a:t>
            </a:r>
            <a:r>
              <a:rPr sz="2000" b="1" spc="-7" dirty="0">
                <a:solidFill>
                  <a:srgbClr val="0070C0"/>
                </a:solidFill>
                <a:latin typeface="Arial" panose="020B0604020202020204" pitchFamily="34" charset="0"/>
                <a:cs typeface="Arial" panose="020B0604020202020204" pitchFamily="34" charset="0"/>
              </a:rPr>
              <a:t> </a:t>
            </a:r>
            <a:r>
              <a:rPr sz="2000" b="1" spc="-3" dirty="0">
                <a:solidFill>
                  <a:srgbClr val="0070C0"/>
                </a:solidFill>
                <a:latin typeface="Arial" panose="020B0604020202020204" pitchFamily="34" charset="0"/>
                <a:cs typeface="Arial" panose="020B0604020202020204" pitchFamily="34" charset="0"/>
              </a:rPr>
              <a:t>casos</a:t>
            </a:r>
            <a:endParaRPr sz="2000" b="1" dirty="0">
              <a:solidFill>
                <a:srgbClr val="0070C0"/>
              </a:solidFill>
              <a:latin typeface="Arial" panose="020B0604020202020204" pitchFamily="34" charset="0"/>
              <a:cs typeface="Arial" panose="020B0604020202020204" pitchFamily="34" charset="0"/>
            </a:endParaRPr>
          </a:p>
          <a:p>
            <a:pPr marL="60325" indent="-60325" algn="just">
              <a:lnSpc>
                <a:spcPts val="2400"/>
              </a:lnSpc>
              <a:spcBef>
                <a:spcPts val="7"/>
              </a:spcBef>
            </a:pPr>
            <a:endParaRPr sz="2000" dirty="0">
              <a:latin typeface="Arial" panose="020B0604020202020204" pitchFamily="34" charset="0"/>
              <a:cs typeface="Arial" panose="020B0604020202020204" pitchFamily="34" charset="0"/>
            </a:endParaRPr>
          </a:p>
          <a:p>
            <a:pPr marL="974725" lvl="2" indent="-60325" algn="just">
              <a:lnSpc>
                <a:spcPts val="2400"/>
              </a:lnSpc>
              <a:buChar char="-"/>
              <a:tabLst>
                <a:tab pos="673659" algn="l"/>
                <a:tab pos="674092" algn="l"/>
              </a:tabLst>
            </a:pPr>
            <a:r>
              <a:rPr sz="2000" b="1" spc="-3" dirty="0">
                <a:solidFill>
                  <a:srgbClr val="0070C0"/>
                </a:solidFill>
                <a:latin typeface="Arial" panose="020B0604020202020204" pitchFamily="34" charset="0"/>
                <a:cs typeface="Arial" panose="020B0604020202020204" pitchFamily="34" charset="0"/>
              </a:rPr>
              <a:t>Sobrevelocidad.</a:t>
            </a:r>
            <a:endParaRPr sz="2000" b="1" dirty="0">
              <a:solidFill>
                <a:srgbClr val="0070C0"/>
              </a:solidFill>
              <a:latin typeface="Arial" panose="020B0604020202020204" pitchFamily="34" charset="0"/>
              <a:cs typeface="Arial" panose="020B0604020202020204" pitchFamily="34" charset="0"/>
            </a:endParaRPr>
          </a:p>
          <a:p>
            <a:pPr marL="974725" lvl="2" indent="-60325" algn="just">
              <a:lnSpc>
                <a:spcPts val="2400"/>
              </a:lnSpc>
              <a:spcBef>
                <a:spcPts val="436"/>
              </a:spcBef>
              <a:buChar char="-"/>
              <a:tabLst>
                <a:tab pos="673659" algn="l"/>
                <a:tab pos="674092" algn="l"/>
              </a:tabLst>
            </a:pPr>
            <a:r>
              <a:rPr sz="2000" b="1" spc="-3" dirty="0">
                <a:solidFill>
                  <a:srgbClr val="0070C0"/>
                </a:solidFill>
                <a:latin typeface="Arial" panose="020B0604020202020204" pitchFamily="34" charset="0"/>
                <a:cs typeface="Arial" panose="020B0604020202020204" pitchFamily="34" charset="0"/>
              </a:rPr>
              <a:t>Sobrecarga</a:t>
            </a:r>
            <a:r>
              <a:rPr sz="2000" b="1" dirty="0">
                <a:solidFill>
                  <a:srgbClr val="0070C0"/>
                </a:solidFill>
                <a:latin typeface="Arial" panose="020B0604020202020204" pitchFamily="34" charset="0"/>
                <a:cs typeface="Arial" panose="020B0604020202020204" pitchFamily="34" charset="0"/>
              </a:rPr>
              <a:t> del</a:t>
            </a:r>
            <a:r>
              <a:rPr sz="2000" b="1" spc="-3" dirty="0">
                <a:solidFill>
                  <a:srgbClr val="0070C0"/>
                </a:solidFill>
                <a:latin typeface="Arial" panose="020B0604020202020204" pitchFamily="34" charset="0"/>
                <a:cs typeface="Arial" panose="020B0604020202020204" pitchFamily="34" charset="0"/>
              </a:rPr>
              <a:t> generador</a:t>
            </a:r>
            <a:r>
              <a:rPr sz="2000" b="1" dirty="0">
                <a:solidFill>
                  <a:srgbClr val="0070C0"/>
                </a:solidFill>
                <a:latin typeface="Arial" panose="020B0604020202020204" pitchFamily="34" charset="0"/>
                <a:cs typeface="Arial" panose="020B0604020202020204" pitchFamily="34" charset="0"/>
              </a:rPr>
              <a:t> o</a:t>
            </a:r>
            <a:r>
              <a:rPr sz="2000" b="1" spc="-3" dirty="0">
                <a:solidFill>
                  <a:srgbClr val="0070C0"/>
                </a:solidFill>
                <a:latin typeface="Arial" panose="020B0604020202020204" pitchFamily="34" charset="0"/>
                <a:cs typeface="Arial" panose="020B0604020202020204" pitchFamily="34" charset="0"/>
              </a:rPr>
              <a:t> </a:t>
            </a:r>
            <a:r>
              <a:rPr sz="2000" b="1" dirty="0">
                <a:solidFill>
                  <a:srgbClr val="0070C0"/>
                </a:solidFill>
                <a:latin typeface="Arial" panose="020B0604020202020204" pitchFamily="34" charset="0"/>
                <a:cs typeface="Arial" panose="020B0604020202020204" pitchFamily="34" charset="0"/>
              </a:rPr>
              <a:t>falla.</a:t>
            </a:r>
          </a:p>
          <a:p>
            <a:pPr marL="974725" lvl="2" indent="-60325" algn="just">
              <a:lnSpc>
                <a:spcPts val="2400"/>
              </a:lnSpc>
              <a:spcBef>
                <a:spcPts val="423"/>
              </a:spcBef>
              <a:buChar char="-"/>
              <a:tabLst>
                <a:tab pos="673659" algn="l"/>
                <a:tab pos="674092" algn="l"/>
              </a:tabLst>
            </a:pPr>
            <a:r>
              <a:rPr sz="2000" b="1" dirty="0">
                <a:solidFill>
                  <a:srgbClr val="0070C0"/>
                </a:solidFill>
                <a:latin typeface="Arial" panose="020B0604020202020204" pitchFamily="34" charset="0"/>
                <a:cs typeface="Arial" panose="020B0604020202020204" pitchFamily="34" charset="0"/>
              </a:rPr>
              <a:t>Vibración</a:t>
            </a:r>
            <a:r>
              <a:rPr sz="2000" b="1" spc="-24" dirty="0">
                <a:solidFill>
                  <a:srgbClr val="0070C0"/>
                </a:solidFill>
                <a:latin typeface="Arial" panose="020B0604020202020204" pitchFamily="34" charset="0"/>
                <a:cs typeface="Arial" panose="020B0604020202020204" pitchFamily="34" charset="0"/>
              </a:rPr>
              <a:t> </a:t>
            </a:r>
            <a:r>
              <a:rPr sz="2000" b="1" spc="-3" dirty="0" err="1">
                <a:solidFill>
                  <a:srgbClr val="0070C0"/>
                </a:solidFill>
                <a:latin typeface="Arial" panose="020B0604020202020204" pitchFamily="34" charset="0"/>
                <a:cs typeface="Arial" panose="020B0604020202020204" pitchFamily="34" charset="0"/>
              </a:rPr>
              <a:t>excesiva</a:t>
            </a:r>
            <a:r>
              <a:rPr sz="2000" b="1" spc="-3" dirty="0" smtClean="0">
                <a:solidFill>
                  <a:srgbClr val="0070C0"/>
                </a:solidFill>
                <a:latin typeface="Arial" panose="020B0604020202020204" pitchFamily="34" charset="0"/>
                <a:cs typeface="Arial" panose="020B0604020202020204" pitchFamily="34" charset="0"/>
              </a:rPr>
              <a:t>.</a:t>
            </a:r>
            <a:endParaRPr lang="es-ES" sz="2000" b="1" spc="-3" dirty="0" smtClean="0">
              <a:solidFill>
                <a:srgbClr val="0070C0"/>
              </a:solidFill>
              <a:latin typeface="Arial" panose="020B0604020202020204" pitchFamily="34" charset="0"/>
              <a:cs typeface="Arial" panose="020B0604020202020204" pitchFamily="34" charset="0"/>
            </a:endParaRPr>
          </a:p>
          <a:p>
            <a:pPr marL="974725" lvl="2" indent="-60325" algn="just">
              <a:lnSpc>
                <a:spcPts val="2400"/>
              </a:lnSpc>
              <a:spcBef>
                <a:spcPts val="423"/>
              </a:spcBef>
              <a:buChar char="-"/>
              <a:tabLst>
                <a:tab pos="673659" algn="l"/>
                <a:tab pos="674092" algn="l"/>
              </a:tabLst>
            </a:pPr>
            <a:endParaRPr sz="2000" b="1" dirty="0">
              <a:solidFill>
                <a:srgbClr val="0070C0"/>
              </a:solidFill>
              <a:latin typeface="Arial" panose="020B0604020202020204" pitchFamily="34" charset="0"/>
              <a:cs typeface="Arial" panose="020B0604020202020204" pitchFamily="34" charset="0"/>
            </a:endParaRPr>
          </a:p>
          <a:p>
            <a:pPr marL="342900" marR="59746" indent="-342900" algn="just">
              <a:lnSpc>
                <a:spcPts val="2400"/>
              </a:lnSpc>
              <a:spcBef>
                <a:spcPts val="699"/>
              </a:spcBef>
              <a:buFont typeface="Arial" panose="020B0604020202020204" pitchFamily="34" charset="0"/>
              <a:buChar char="•"/>
            </a:pPr>
            <a:r>
              <a:rPr sz="2000" b="1" dirty="0" smtClean="0">
                <a:solidFill>
                  <a:srgbClr val="0070C0"/>
                </a:solidFill>
                <a:latin typeface="Arial" panose="020B0604020202020204" pitchFamily="34" charset="0"/>
                <a:cs typeface="Arial" panose="020B0604020202020204" pitchFamily="34" charset="0"/>
              </a:rPr>
              <a:t>El</a:t>
            </a:r>
            <a:r>
              <a:rPr sz="2000" b="1" spc="109" dirty="0" smtClean="0">
                <a:solidFill>
                  <a:srgbClr val="0070C0"/>
                </a:solidFill>
                <a:latin typeface="Arial" panose="020B0604020202020204" pitchFamily="34" charset="0"/>
                <a:cs typeface="Arial" panose="020B0604020202020204" pitchFamily="34" charset="0"/>
              </a:rPr>
              <a:t> </a:t>
            </a:r>
            <a:r>
              <a:rPr sz="2000" b="1" spc="-3" dirty="0">
                <a:solidFill>
                  <a:srgbClr val="0070C0"/>
                </a:solidFill>
                <a:latin typeface="Arial" panose="020B0604020202020204" pitchFamily="34" charset="0"/>
                <a:cs typeface="Arial" panose="020B0604020202020204" pitchFamily="34" charset="0"/>
              </a:rPr>
              <a:t>sistema</a:t>
            </a:r>
            <a:r>
              <a:rPr sz="2000" b="1" spc="112" dirty="0">
                <a:solidFill>
                  <a:srgbClr val="0070C0"/>
                </a:solidFill>
                <a:latin typeface="Arial" panose="020B0604020202020204" pitchFamily="34" charset="0"/>
                <a:cs typeface="Arial" panose="020B0604020202020204" pitchFamily="34" charset="0"/>
              </a:rPr>
              <a:t> </a:t>
            </a:r>
            <a:r>
              <a:rPr sz="2000" b="1" spc="-10" dirty="0">
                <a:solidFill>
                  <a:srgbClr val="0070C0"/>
                </a:solidFill>
                <a:latin typeface="Arial" panose="020B0604020202020204" pitchFamily="34" charset="0"/>
                <a:cs typeface="Arial" panose="020B0604020202020204" pitchFamily="34" charset="0"/>
              </a:rPr>
              <a:t>de</a:t>
            </a:r>
            <a:r>
              <a:rPr sz="2000" b="1" spc="41" dirty="0">
                <a:solidFill>
                  <a:srgbClr val="0070C0"/>
                </a:solidFill>
                <a:latin typeface="Arial" panose="020B0604020202020204" pitchFamily="34" charset="0"/>
                <a:cs typeface="Arial" panose="020B0604020202020204" pitchFamily="34" charset="0"/>
              </a:rPr>
              <a:t> </a:t>
            </a:r>
            <a:r>
              <a:rPr sz="2000" b="1" dirty="0">
                <a:solidFill>
                  <a:srgbClr val="0070C0"/>
                </a:solidFill>
                <a:latin typeface="Arial" panose="020B0604020202020204" pitchFamily="34" charset="0"/>
                <a:cs typeface="Arial" panose="020B0604020202020204" pitchFamily="34" charset="0"/>
              </a:rPr>
              <a:t>protecciones</a:t>
            </a:r>
            <a:r>
              <a:rPr sz="2000" b="1" spc="106" dirty="0">
                <a:solidFill>
                  <a:srgbClr val="0070C0"/>
                </a:solidFill>
                <a:latin typeface="Arial" panose="020B0604020202020204" pitchFamily="34" charset="0"/>
                <a:cs typeface="Arial" panose="020B0604020202020204" pitchFamily="34" charset="0"/>
              </a:rPr>
              <a:t> </a:t>
            </a:r>
            <a:r>
              <a:rPr sz="2000" b="1" dirty="0">
                <a:solidFill>
                  <a:srgbClr val="0070C0"/>
                </a:solidFill>
                <a:latin typeface="Arial" panose="020B0604020202020204" pitchFamily="34" charset="0"/>
                <a:cs typeface="Arial" panose="020B0604020202020204" pitchFamily="34" charset="0"/>
              </a:rPr>
              <a:t>debe</a:t>
            </a:r>
            <a:r>
              <a:rPr sz="2000" b="1" spc="109" dirty="0">
                <a:solidFill>
                  <a:srgbClr val="0070C0"/>
                </a:solidFill>
                <a:latin typeface="Arial" panose="020B0604020202020204" pitchFamily="34" charset="0"/>
                <a:cs typeface="Arial" panose="020B0604020202020204" pitchFamily="34" charset="0"/>
              </a:rPr>
              <a:t> </a:t>
            </a:r>
            <a:r>
              <a:rPr sz="2000" b="1" spc="-3" dirty="0">
                <a:solidFill>
                  <a:srgbClr val="0070C0"/>
                </a:solidFill>
                <a:latin typeface="Arial" panose="020B0604020202020204" pitchFamily="34" charset="0"/>
                <a:cs typeface="Arial" panose="020B0604020202020204" pitchFamily="34" charset="0"/>
              </a:rPr>
              <a:t>ser</a:t>
            </a:r>
            <a:r>
              <a:rPr sz="2000" b="1" spc="136" dirty="0">
                <a:solidFill>
                  <a:srgbClr val="0070C0"/>
                </a:solidFill>
                <a:latin typeface="Arial" panose="020B0604020202020204" pitchFamily="34" charset="0"/>
                <a:cs typeface="Arial" panose="020B0604020202020204" pitchFamily="34" charset="0"/>
              </a:rPr>
              <a:t> </a:t>
            </a:r>
            <a:r>
              <a:rPr sz="2000" b="1" spc="-7" dirty="0">
                <a:solidFill>
                  <a:srgbClr val="0070C0"/>
                </a:solidFill>
                <a:latin typeface="Arial" panose="020B0604020202020204" pitchFamily="34" charset="0"/>
                <a:cs typeface="Arial" panose="020B0604020202020204" pitchFamily="34" charset="0"/>
              </a:rPr>
              <a:t>capaz</a:t>
            </a:r>
            <a:r>
              <a:rPr sz="2000" b="1" spc="106" dirty="0">
                <a:solidFill>
                  <a:srgbClr val="0070C0"/>
                </a:solidFill>
                <a:latin typeface="Arial" panose="020B0604020202020204" pitchFamily="34" charset="0"/>
                <a:cs typeface="Arial" panose="020B0604020202020204" pitchFamily="34" charset="0"/>
              </a:rPr>
              <a:t> </a:t>
            </a:r>
            <a:r>
              <a:rPr sz="2000" b="1" dirty="0">
                <a:solidFill>
                  <a:srgbClr val="0070C0"/>
                </a:solidFill>
                <a:latin typeface="Arial" panose="020B0604020202020204" pitchFamily="34" charset="0"/>
                <a:cs typeface="Arial" panose="020B0604020202020204" pitchFamily="34" charset="0"/>
              </a:rPr>
              <a:t>de</a:t>
            </a:r>
            <a:r>
              <a:rPr sz="2000" b="1" spc="109" dirty="0">
                <a:solidFill>
                  <a:srgbClr val="0070C0"/>
                </a:solidFill>
                <a:latin typeface="Arial" panose="020B0604020202020204" pitchFamily="34" charset="0"/>
                <a:cs typeface="Arial" panose="020B0604020202020204" pitchFamily="34" charset="0"/>
              </a:rPr>
              <a:t> </a:t>
            </a:r>
            <a:r>
              <a:rPr sz="2000" b="1" dirty="0">
                <a:solidFill>
                  <a:srgbClr val="0070C0"/>
                </a:solidFill>
                <a:latin typeface="Arial" panose="020B0604020202020204" pitchFamily="34" charset="0"/>
                <a:cs typeface="Arial" panose="020B0604020202020204" pitchFamily="34" charset="0"/>
              </a:rPr>
              <a:t>trabajar</a:t>
            </a:r>
            <a:r>
              <a:rPr sz="2000" b="1" spc="95" dirty="0">
                <a:solidFill>
                  <a:srgbClr val="0070C0"/>
                </a:solidFill>
                <a:latin typeface="Arial" panose="020B0604020202020204" pitchFamily="34" charset="0"/>
                <a:cs typeface="Arial" panose="020B0604020202020204" pitchFamily="34" charset="0"/>
              </a:rPr>
              <a:t> </a:t>
            </a:r>
            <a:r>
              <a:rPr sz="2000" b="1" dirty="0">
                <a:solidFill>
                  <a:srgbClr val="0070C0"/>
                </a:solidFill>
                <a:latin typeface="Arial" panose="020B0604020202020204" pitchFamily="34" charset="0"/>
                <a:cs typeface="Arial" panose="020B0604020202020204" pitchFamily="34" charset="0"/>
              </a:rPr>
              <a:t>en</a:t>
            </a:r>
            <a:r>
              <a:rPr sz="2000" b="1" spc="109" dirty="0">
                <a:solidFill>
                  <a:srgbClr val="0070C0"/>
                </a:solidFill>
                <a:latin typeface="Arial" panose="020B0604020202020204" pitchFamily="34" charset="0"/>
                <a:cs typeface="Arial" panose="020B0604020202020204" pitchFamily="34" charset="0"/>
              </a:rPr>
              <a:t> </a:t>
            </a:r>
            <a:r>
              <a:rPr sz="2000" b="1" spc="-3" dirty="0">
                <a:solidFill>
                  <a:srgbClr val="0070C0"/>
                </a:solidFill>
                <a:latin typeface="Arial" panose="020B0604020202020204" pitchFamily="34" charset="0"/>
                <a:cs typeface="Arial" panose="020B0604020202020204" pitchFamily="34" charset="0"/>
              </a:rPr>
              <a:t>cualquier</a:t>
            </a:r>
            <a:r>
              <a:rPr sz="2000" b="1" spc="109" dirty="0">
                <a:solidFill>
                  <a:srgbClr val="0070C0"/>
                </a:solidFill>
                <a:latin typeface="Arial" panose="020B0604020202020204" pitchFamily="34" charset="0"/>
                <a:cs typeface="Arial" panose="020B0604020202020204" pitchFamily="34" charset="0"/>
              </a:rPr>
              <a:t> </a:t>
            </a:r>
            <a:r>
              <a:rPr sz="2000" b="1" spc="-3" dirty="0">
                <a:solidFill>
                  <a:srgbClr val="0070C0"/>
                </a:solidFill>
                <a:latin typeface="Arial" panose="020B0604020202020204" pitchFamily="34" charset="0"/>
                <a:cs typeface="Arial" panose="020B0604020202020204" pitchFamily="34" charset="0"/>
              </a:rPr>
              <a:t>tipo</a:t>
            </a:r>
            <a:r>
              <a:rPr sz="2000" b="1" spc="106" dirty="0">
                <a:solidFill>
                  <a:srgbClr val="0070C0"/>
                </a:solidFill>
                <a:latin typeface="Arial" panose="020B0604020202020204" pitchFamily="34" charset="0"/>
                <a:cs typeface="Arial" panose="020B0604020202020204" pitchFamily="34" charset="0"/>
              </a:rPr>
              <a:t> </a:t>
            </a:r>
            <a:r>
              <a:rPr sz="2000" b="1" dirty="0">
                <a:solidFill>
                  <a:srgbClr val="0070C0"/>
                </a:solidFill>
                <a:latin typeface="Arial" panose="020B0604020202020204" pitchFamily="34" charset="0"/>
                <a:cs typeface="Arial" panose="020B0604020202020204" pitchFamily="34" charset="0"/>
              </a:rPr>
              <a:t>de</a:t>
            </a:r>
            <a:r>
              <a:rPr sz="2000" b="1" spc="112" dirty="0">
                <a:solidFill>
                  <a:srgbClr val="0070C0"/>
                </a:solidFill>
                <a:latin typeface="Arial" panose="020B0604020202020204" pitchFamily="34" charset="0"/>
                <a:cs typeface="Arial" panose="020B0604020202020204" pitchFamily="34" charset="0"/>
              </a:rPr>
              <a:t> </a:t>
            </a:r>
            <a:r>
              <a:rPr sz="2000" b="1" spc="-3" dirty="0">
                <a:solidFill>
                  <a:srgbClr val="0070C0"/>
                </a:solidFill>
                <a:latin typeface="Arial" panose="020B0604020202020204" pitchFamily="34" charset="0"/>
                <a:cs typeface="Arial" panose="020B0604020202020204" pitchFamily="34" charset="0"/>
              </a:rPr>
              <a:t>control</a:t>
            </a:r>
            <a:r>
              <a:rPr sz="2000" b="1" spc="112" dirty="0">
                <a:solidFill>
                  <a:srgbClr val="0070C0"/>
                </a:solidFill>
                <a:latin typeface="Arial" panose="020B0604020202020204" pitchFamily="34" charset="0"/>
                <a:cs typeface="Arial" panose="020B0604020202020204" pitchFamily="34" charset="0"/>
              </a:rPr>
              <a:t> </a:t>
            </a:r>
            <a:r>
              <a:rPr sz="2000" b="1" dirty="0">
                <a:solidFill>
                  <a:srgbClr val="0070C0"/>
                </a:solidFill>
                <a:latin typeface="Arial" panose="020B0604020202020204" pitchFamily="34" charset="0"/>
                <a:cs typeface="Arial" panose="020B0604020202020204" pitchFamily="34" charset="0"/>
              </a:rPr>
              <a:t>del </a:t>
            </a:r>
            <a:r>
              <a:rPr sz="2000" b="1" spc="-194" dirty="0">
                <a:solidFill>
                  <a:srgbClr val="0070C0"/>
                </a:solidFill>
                <a:latin typeface="Arial" panose="020B0604020202020204" pitchFamily="34" charset="0"/>
                <a:cs typeface="Arial" panose="020B0604020202020204" pitchFamily="34" charset="0"/>
              </a:rPr>
              <a:t> </a:t>
            </a:r>
            <a:r>
              <a:rPr sz="2000" b="1" spc="-3" dirty="0">
                <a:solidFill>
                  <a:srgbClr val="0070C0"/>
                </a:solidFill>
                <a:latin typeface="Arial" panose="020B0604020202020204" pitchFamily="34" charset="0"/>
                <a:cs typeface="Arial" panose="020B0604020202020204" pitchFamily="34" charset="0"/>
              </a:rPr>
              <a:t>sistema</a:t>
            </a:r>
            <a:r>
              <a:rPr sz="2000" b="1" dirty="0">
                <a:solidFill>
                  <a:srgbClr val="0070C0"/>
                </a:solidFill>
                <a:latin typeface="Arial" panose="020B0604020202020204" pitchFamily="34" charset="0"/>
                <a:cs typeface="Arial" panose="020B0604020202020204" pitchFamily="34" charset="0"/>
              </a:rPr>
              <a:t> </a:t>
            </a:r>
            <a:r>
              <a:rPr sz="2000" b="1" spc="-14" dirty="0">
                <a:solidFill>
                  <a:srgbClr val="0070C0"/>
                </a:solidFill>
                <a:latin typeface="Arial" panose="020B0604020202020204" pitchFamily="34" charset="0"/>
                <a:cs typeface="Arial" panose="020B0604020202020204" pitchFamily="34" charset="0"/>
              </a:rPr>
              <a:t>ya</a:t>
            </a:r>
            <a:r>
              <a:rPr sz="2000" b="1" spc="3" dirty="0">
                <a:solidFill>
                  <a:srgbClr val="0070C0"/>
                </a:solidFill>
                <a:latin typeface="Arial" panose="020B0604020202020204" pitchFamily="34" charset="0"/>
                <a:cs typeface="Arial" panose="020B0604020202020204" pitchFamily="34" charset="0"/>
              </a:rPr>
              <a:t> </a:t>
            </a:r>
            <a:r>
              <a:rPr sz="2000" b="1" spc="-3" dirty="0">
                <a:solidFill>
                  <a:srgbClr val="0070C0"/>
                </a:solidFill>
                <a:latin typeface="Arial" panose="020B0604020202020204" pitchFamily="34" charset="0"/>
                <a:cs typeface="Arial" panose="020B0604020202020204" pitchFamily="34" charset="0"/>
              </a:rPr>
              <a:t>sea</a:t>
            </a:r>
            <a:r>
              <a:rPr sz="2000" b="1" spc="3" dirty="0">
                <a:solidFill>
                  <a:srgbClr val="0070C0"/>
                </a:solidFill>
                <a:latin typeface="Arial" panose="020B0604020202020204" pitchFamily="34" charset="0"/>
                <a:cs typeface="Arial" panose="020B0604020202020204" pitchFamily="34" charset="0"/>
              </a:rPr>
              <a:t> </a:t>
            </a:r>
            <a:r>
              <a:rPr sz="2000" b="1" dirty="0">
                <a:solidFill>
                  <a:srgbClr val="0070C0"/>
                </a:solidFill>
                <a:latin typeface="Arial" panose="020B0604020202020204" pitchFamily="34" charset="0"/>
                <a:cs typeface="Arial" panose="020B0604020202020204" pitchFamily="34" charset="0"/>
              </a:rPr>
              <a:t>en </a:t>
            </a:r>
            <a:r>
              <a:rPr sz="2000" b="1" spc="-3" dirty="0">
                <a:solidFill>
                  <a:srgbClr val="0070C0"/>
                </a:solidFill>
                <a:latin typeface="Arial" panose="020B0604020202020204" pitchFamily="34" charset="0"/>
                <a:cs typeface="Arial" panose="020B0604020202020204" pitchFamily="34" charset="0"/>
              </a:rPr>
              <a:t>manual</a:t>
            </a:r>
            <a:r>
              <a:rPr sz="2000" b="1" dirty="0">
                <a:solidFill>
                  <a:srgbClr val="0070C0"/>
                </a:solidFill>
                <a:latin typeface="Arial" panose="020B0604020202020204" pitchFamily="34" charset="0"/>
                <a:cs typeface="Arial" panose="020B0604020202020204" pitchFamily="34" charset="0"/>
              </a:rPr>
              <a:t> o</a:t>
            </a:r>
            <a:r>
              <a:rPr sz="2000" b="1" spc="14" dirty="0">
                <a:solidFill>
                  <a:srgbClr val="0070C0"/>
                </a:solidFill>
                <a:latin typeface="Arial" panose="020B0604020202020204" pitchFamily="34" charset="0"/>
                <a:cs typeface="Arial" panose="020B0604020202020204" pitchFamily="34" charset="0"/>
              </a:rPr>
              <a:t> </a:t>
            </a:r>
            <a:r>
              <a:rPr sz="2000" b="1" spc="-3" dirty="0">
                <a:solidFill>
                  <a:srgbClr val="0070C0"/>
                </a:solidFill>
                <a:latin typeface="Arial" panose="020B0604020202020204" pitchFamily="34" charset="0"/>
                <a:cs typeface="Arial" panose="020B0604020202020204" pitchFamily="34" charset="0"/>
              </a:rPr>
              <a:t>automático.</a:t>
            </a:r>
            <a:endParaRPr sz="2000" b="1" dirty="0">
              <a:solidFill>
                <a:srgbClr val="0070C0"/>
              </a:solidFill>
              <a:latin typeface="Arial" panose="020B0604020202020204" pitchFamily="34" charset="0"/>
              <a:cs typeface="Arial" panose="020B0604020202020204" pitchFamily="34" charset="0"/>
            </a:endParaRPr>
          </a:p>
        </p:txBody>
      </p:sp>
      <p:sp>
        <p:nvSpPr>
          <p:cNvPr id="5" name="Rectángulo 4"/>
          <p:cNvSpPr/>
          <p:nvPr/>
        </p:nvSpPr>
        <p:spPr>
          <a:xfrm>
            <a:off x="224032" y="152400"/>
            <a:ext cx="11815568" cy="65532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04800" y="290946"/>
            <a:ext cx="11582400" cy="5305065"/>
          </a:xfrm>
          <a:prstGeom prst="rect">
            <a:avLst/>
          </a:prstGeom>
        </p:spPr>
        <p:txBody>
          <a:bodyPr vert="horz" wrap="square" lIns="0" tIns="8659" rIns="0" bIns="0" rtlCol="0">
            <a:spAutoFit/>
          </a:bodyPr>
          <a:lstStyle/>
          <a:p>
            <a:pPr algn="just">
              <a:lnSpc>
                <a:spcPct val="100000"/>
              </a:lnSpc>
            </a:pPr>
            <a:endParaRPr sz="750" dirty="0">
              <a:latin typeface="Arial" panose="020B0604020202020204" pitchFamily="34" charset="0"/>
              <a:cs typeface="Arial" panose="020B0604020202020204" pitchFamily="34" charset="0"/>
            </a:endParaRPr>
          </a:p>
          <a:p>
            <a:pPr marL="342900" marR="64076" indent="-342900" algn="just">
              <a:lnSpc>
                <a:spcPts val="2400"/>
              </a:lnSpc>
              <a:spcBef>
                <a:spcPts val="10"/>
              </a:spcBef>
              <a:buFont typeface="Arial" panose="020B0604020202020204" pitchFamily="34" charset="0"/>
              <a:buChar char="•"/>
            </a:pPr>
            <a:r>
              <a:rPr sz="2000" b="1" dirty="0" err="1" smtClean="0">
                <a:solidFill>
                  <a:srgbClr val="0070C0"/>
                </a:solidFill>
                <a:latin typeface="Arial" panose="020B0604020202020204" pitchFamily="34" charset="0"/>
                <a:cs typeface="Arial" panose="020B0604020202020204" pitchFamily="34" charset="0"/>
              </a:rPr>
              <a:t>Existen</a:t>
            </a:r>
            <a:r>
              <a:rPr sz="2000" b="1" dirty="0" smtClean="0">
                <a:solidFill>
                  <a:srgbClr val="0070C0"/>
                </a:solidFill>
                <a:latin typeface="Arial" panose="020B0604020202020204" pitchFamily="34" charset="0"/>
                <a:cs typeface="Arial" panose="020B0604020202020204" pitchFamily="34" charset="0"/>
              </a:rPr>
              <a:t> </a:t>
            </a:r>
            <a:r>
              <a:rPr sz="2000" b="1" dirty="0">
                <a:solidFill>
                  <a:srgbClr val="0070C0"/>
                </a:solidFill>
                <a:latin typeface="Arial" panose="020B0604020202020204" pitchFamily="34" charset="0"/>
                <a:cs typeface="Arial" panose="020B0604020202020204" pitchFamily="34" charset="0"/>
              </a:rPr>
              <a:t>y </a:t>
            </a:r>
            <a:r>
              <a:rPr sz="2000" b="1" spc="-7" dirty="0">
                <a:solidFill>
                  <a:srgbClr val="0070C0"/>
                </a:solidFill>
                <a:latin typeface="Arial" panose="020B0604020202020204" pitchFamily="34" charset="0"/>
                <a:cs typeface="Arial" panose="020B0604020202020204" pitchFamily="34" charset="0"/>
              </a:rPr>
              <a:t>se </a:t>
            </a:r>
            <a:r>
              <a:rPr sz="2000" b="1" spc="-3" dirty="0">
                <a:solidFill>
                  <a:srgbClr val="0070C0"/>
                </a:solidFill>
                <a:latin typeface="Arial" panose="020B0604020202020204" pitchFamily="34" charset="0"/>
                <a:cs typeface="Arial" panose="020B0604020202020204" pitchFamily="34" charset="0"/>
              </a:rPr>
              <a:t>utilizan diversos </a:t>
            </a:r>
            <a:r>
              <a:rPr sz="2000" b="1" dirty="0">
                <a:solidFill>
                  <a:srgbClr val="0070C0"/>
                </a:solidFill>
                <a:latin typeface="Arial" panose="020B0604020202020204" pitchFamily="34" charset="0"/>
                <a:cs typeface="Arial" panose="020B0604020202020204" pitchFamily="34" charset="0"/>
              </a:rPr>
              <a:t>aparatos eléctricos para </a:t>
            </a:r>
            <a:r>
              <a:rPr sz="2000" b="1" spc="-3" dirty="0">
                <a:solidFill>
                  <a:srgbClr val="0070C0"/>
                </a:solidFill>
                <a:latin typeface="Arial" panose="020B0604020202020204" pitchFamily="34" charset="0"/>
                <a:cs typeface="Arial" panose="020B0604020202020204" pitchFamily="34" charset="0"/>
              </a:rPr>
              <a:t>garantizar </a:t>
            </a:r>
            <a:r>
              <a:rPr sz="2000" b="1" dirty="0">
                <a:solidFill>
                  <a:srgbClr val="0070C0"/>
                </a:solidFill>
                <a:latin typeface="Arial" panose="020B0604020202020204" pitchFamily="34" charset="0"/>
                <a:cs typeface="Arial" panose="020B0604020202020204" pitchFamily="34" charset="0"/>
              </a:rPr>
              <a:t>la protección </a:t>
            </a:r>
            <a:r>
              <a:rPr sz="2000" b="1" spc="-3" dirty="0">
                <a:solidFill>
                  <a:srgbClr val="0070C0"/>
                </a:solidFill>
                <a:latin typeface="Arial" panose="020B0604020202020204" pitchFamily="34" charset="0"/>
                <a:cs typeface="Arial" panose="020B0604020202020204" pitchFamily="34" charset="0"/>
              </a:rPr>
              <a:t>eléctrica, </a:t>
            </a:r>
            <a:r>
              <a:rPr sz="2000" b="1" dirty="0">
                <a:solidFill>
                  <a:srgbClr val="0070C0"/>
                </a:solidFill>
                <a:latin typeface="Arial" panose="020B0604020202020204" pitchFamily="34" charset="0"/>
                <a:cs typeface="Arial" panose="020B0604020202020204" pitchFamily="34" charset="0"/>
              </a:rPr>
              <a:t> tanto</a:t>
            </a:r>
            <a:r>
              <a:rPr sz="2000" b="1" spc="-3" dirty="0">
                <a:solidFill>
                  <a:srgbClr val="0070C0"/>
                </a:solidFill>
                <a:latin typeface="Arial" panose="020B0604020202020204" pitchFamily="34" charset="0"/>
                <a:cs typeface="Arial" panose="020B0604020202020204" pitchFamily="34" charset="0"/>
              </a:rPr>
              <a:t> del</a:t>
            </a:r>
            <a:r>
              <a:rPr sz="2000" b="1" dirty="0">
                <a:solidFill>
                  <a:srgbClr val="0070C0"/>
                </a:solidFill>
                <a:latin typeface="Arial" panose="020B0604020202020204" pitchFamily="34" charset="0"/>
                <a:cs typeface="Arial" panose="020B0604020202020204" pitchFamily="34" charset="0"/>
              </a:rPr>
              <a:t> </a:t>
            </a:r>
            <a:r>
              <a:rPr sz="2000" b="1" spc="-3" dirty="0">
                <a:solidFill>
                  <a:srgbClr val="0070C0"/>
                </a:solidFill>
                <a:latin typeface="Arial" panose="020B0604020202020204" pitchFamily="34" charset="0"/>
                <a:cs typeface="Arial" panose="020B0604020202020204" pitchFamily="34" charset="0"/>
              </a:rPr>
              <a:t>sistema</a:t>
            </a:r>
            <a:r>
              <a:rPr sz="2000" b="1" spc="14" dirty="0">
                <a:solidFill>
                  <a:srgbClr val="0070C0"/>
                </a:solidFill>
                <a:latin typeface="Arial" panose="020B0604020202020204" pitchFamily="34" charset="0"/>
                <a:cs typeface="Arial" panose="020B0604020202020204" pitchFamily="34" charset="0"/>
              </a:rPr>
              <a:t> </a:t>
            </a:r>
            <a:r>
              <a:rPr sz="2000" b="1" dirty="0">
                <a:solidFill>
                  <a:srgbClr val="0070C0"/>
                </a:solidFill>
                <a:latin typeface="Arial" panose="020B0604020202020204" pitchFamily="34" charset="0"/>
                <a:cs typeface="Arial" panose="020B0604020202020204" pitchFamily="34" charset="0"/>
              </a:rPr>
              <a:t>como </a:t>
            </a:r>
            <a:r>
              <a:rPr sz="2000" b="1" spc="-10" dirty="0">
                <a:solidFill>
                  <a:srgbClr val="0070C0"/>
                </a:solidFill>
                <a:latin typeface="Arial" panose="020B0604020202020204" pitchFamily="34" charset="0"/>
                <a:cs typeface="Arial" panose="020B0604020202020204" pitchFamily="34" charset="0"/>
              </a:rPr>
              <a:t>de</a:t>
            </a:r>
            <a:r>
              <a:rPr sz="2000" b="1" spc="3" dirty="0">
                <a:solidFill>
                  <a:srgbClr val="0070C0"/>
                </a:solidFill>
                <a:latin typeface="Arial" panose="020B0604020202020204" pitchFamily="34" charset="0"/>
                <a:cs typeface="Arial" panose="020B0604020202020204" pitchFamily="34" charset="0"/>
              </a:rPr>
              <a:t> </a:t>
            </a:r>
            <a:r>
              <a:rPr sz="2000" b="1" spc="-3" dirty="0">
                <a:solidFill>
                  <a:srgbClr val="0070C0"/>
                </a:solidFill>
                <a:latin typeface="Arial" panose="020B0604020202020204" pitchFamily="34" charset="0"/>
                <a:cs typeface="Arial" panose="020B0604020202020204" pitchFamily="34" charset="0"/>
              </a:rPr>
              <a:t>las</a:t>
            </a:r>
            <a:r>
              <a:rPr sz="2000" b="1" spc="-7" dirty="0">
                <a:solidFill>
                  <a:srgbClr val="0070C0"/>
                </a:solidFill>
                <a:latin typeface="Arial" panose="020B0604020202020204" pitchFamily="34" charset="0"/>
                <a:cs typeface="Arial" panose="020B0604020202020204" pitchFamily="34" charset="0"/>
              </a:rPr>
              <a:t> </a:t>
            </a:r>
            <a:r>
              <a:rPr sz="2000" b="1" dirty="0">
                <a:solidFill>
                  <a:srgbClr val="0070C0"/>
                </a:solidFill>
                <a:latin typeface="Arial" panose="020B0604020202020204" pitchFamily="34" charset="0"/>
                <a:cs typeface="Arial" panose="020B0604020202020204" pitchFamily="34" charset="0"/>
              </a:rPr>
              <a:t>personas</a:t>
            </a:r>
            <a:r>
              <a:rPr sz="2000" b="1" spc="-7" dirty="0">
                <a:solidFill>
                  <a:srgbClr val="0070C0"/>
                </a:solidFill>
                <a:latin typeface="Arial" panose="020B0604020202020204" pitchFamily="34" charset="0"/>
                <a:cs typeface="Arial" panose="020B0604020202020204" pitchFamily="34" charset="0"/>
              </a:rPr>
              <a:t> </a:t>
            </a:r>
            <a:r>
              <a:rPr sz="2000" b="1" dirty="0">
                <a:solidFill>
                  <a:srgbClr val="0070C0"/>
                </a:solidFill>
                <a:latin typeface="Arial" panose="020B0604020202020204" pitchFamily="34" charset="0"/>
                <a:cs typeface="Arial" panose="020B0604020202020204" pitchFamily="34" charset="0"/>
              </a:rPr>
              <a:t>que</a:t>
            </a:r>
            <a:r>
              <a:rPr sz="2000" b="1" spc="3" dirty="0">
                <a:solidFill>
                  <a:srgbClr val="0070C0"/>
                </a:solidFill>
                <a:latin typeface="Arial" panose="020B0604020202020204" pitchFamily="34" charset="0"/>
                <a:cs typeface="Arial" panose="020B0604020202020204" pitchFamily="34" charset="0"/>
              </a:rPr>
              <a:t> </a:t>
            </a:r>
            <a:r>
              <a:rPr sz="2000" b="1" spc="-3" dirty="0">
                <a:solidFill>
                  <a:srgbClr val="0070C0"/>
                </a:solidFill>
                <a:latin typeface="Arial" panose="020B0604020202020204" pitchFamily="34" charset="0"/>
                <a:cs typeface="Arial" panose="020B0604020202020204" pitchFamily="34" charset="0"/>
              </a:rPr>
              <a:t>trabajan</a:t>
            </a:r>
            <a:r>
              <a:rPr sz="2000" b="1" spc="-17" dirty="0">
                <a:solidFill>
                  <a:srgbClr val="0070C0"/>
                </a:solidFill>
                <a:latin typeface="Arial" panose="020B0604020202020204" pitchFamily="34" charset="0"/>
                <a:cs typeface="Arial" panose="020B0604020202020204" pitchFamily="34" charset="0"/>
              </a:rPr>
              <a:t> </a:t>
            </a:r>
            <a:r>
              <a:rPr sz="2000" b="1" dirty="0">
                <a:solidFill>
                  <a:srgbClr val="0070C0"/>
                </a:solidFill>
                <a:latin typeface="Arial" panose="020B0604020202020204" pitchFamily="34" charset="0"/>
                <a:cs typeface="Arial" panose="020B0604020202020204" pitchFamily="34" charset="0"/>
              </a:rPr>
              <a:t>en el</a:t>
            </a:r>
          </a:p>
          <a:p>
            <a:pPr algn="just">
              <a:lnSpc>
                <a:spcPts val="2400"/>
              </a:lnSpc>
            </a:pPr>
            <a:endParaRPr sz="2000" dirty="0">
              <a:latin typeface="Arial" panose="020B0604020202020204" pitchFamily="34" charset="0"/>
              <a:cs typeface="Arial" panose="020B0604020202020204" pitchFamily="34" charset="0"/>
            </a:endParaRPr>
          </a:p>
          <a:p>
            <a:pPr lvl="3" algn="just">
              <a:lnSpc>
                <a:spcPts val="2400"/>
              </a:lnSpc>
              <a:buChar char="-"/>
              <a:tabLst>
                <a:tab pos="682318" algn="l"/>
                <a:tab pos="682750" algn="l"/>
              </a:tabLst>
            </a:pPr>
            <a:r>
              <a:rPr sz="2000" b="1" spc="-3" dirty="0">
                <a:solidFill>
                  <a:srgbClr val="0070C0"/>
                </a:solidFill>
                <a:latin typeface="Arial" panose="020B0604020202020204" pitchFamily="34" charset="0"/>
                <a:cs typeface="Arial" panose="020B0604020202020204" pitchFamily="34" charset="0"/>
              </a:rPr>
              <a:t>Interruptores.</a:t>
            </a:r>
            <a:endParaRPr sz="2000" b="1" dirty="0">
              <a:solidFill>
                <a:srgbClr val="0070C0"/>
              </a:solidFill>
              <a:latin typeface="Arial" panose="020B0604020202020204" pitchFamily="34" charset="0"/>
              <a:cs typeface="Arial" panose="020B0604020202020204" pitchFamily="34" charset="0"/>
            </a:endParaRPr>
          </a:p>
          <a:p>
            <a:pPr lvl="3" algn="just">
              <a:lnSpc>
                <a:spcPts val="2400"/>
              </a:lnSpc>
              <a:spcBef>
                <a:spcPts val="436"/>
              </a:spcBef>
              <a:buChar char="-"/>
              <a:tabLst>
                <a:tab pos="682318" algn="l"/>
                <a:tab pos="682750" algn="l"/>
              </a:tabLst>
            </a:pPr>
            <a:r>
              <a:rPr sz="2000" b="1" spc="-3" dirty="0">
                <a:solidFill>
                  <a:srgbClr val="0070C0"/>
                </a:solidFill>
                <a:latin typeface="Arial" panose="020B0604020202020204" pitchFamily="34" charset="0"/>
                <a:cs typeface="Arial" panose="020B0604020202020204" pitchFamily="34" charset="0"/>
              </a:rPr>
              <a:t>Interruptores Automáticos.</a:t>
            </a:r>
            <a:endParaRPr sz="2000" b="1" dirty="0">
              <a:solidFill>
                <a:srgbClr val="0070C0"/>
              </a:solidFill>
              <a:latin typeface="Arial" panose="020B0604020202020204" pitchFamily="34" charset="0"/>
              <a:cs typeface="Arial" panose="020B0604020202020204" pitchFamily="34" charset="0"/>
            </a:endParaRPr>
          </a:p>
          <a:p>
            <a:pPr lvl="3" algn="just">
              <a:lnSpc>
                <a:spcPts val="2400"/>
              </a:lnSpc>
              <a:spcBef>
                <a:spcPts val="423"/>
              </a:spcBef>
              <a:buChar char="-"/>
              <a:tabLst>
                <a:tab pos="682318" algn="l"/>
                <a:tab pos="682750" algn="l"/>
              </a:tabLst>
            </a:pPr>
            <a:r>
              <a:rPr sz="2000" b="1" spc="-3" dirty="0">
                <a:solidFill>
                  <a:srgbClr val="0070C0"/>
                </a:solidFill>
                <a:latin typeface="Arial" panose="020B0604020202020204" pitchFamily="34" charset="0"/>
                <a:cs typeface="Arial" panose="020B0604020202020204" pitchFamily="34" charset="0"/>
              </a:rPr>
              <a:t>Contactores.</a:t>
            </a:r>
            <a:endParaRPr sz="2000" b="1" dirty="0">
              <a:solidFill>
                <a:srgbClr val="0070C0"/>
              </a:solidFill>
              <a:latin typeface="Arial" panose="020B0604020202020204" pitchFamily="34" charset="0"/>
              <a:cs typeface="Arial" panose="020B0604020202020204" pitchFamily="34" charset="0"/>
            </a:endParaRPr>
          </a:p>
          <a:p>
            <a:pPr lvl="3" algn="just">
              <a:lnSpc>
                <a:spcPts val="2400"/>
              </a:lnSpc>
              <a:spcBef>
                <a:spcPts val="436"/>
              </a:spcBef>
              <a:buChar char="-"/>
              <a:tabLst>
                <a:tab pos="682318" algn="l"/>
                <a:tab pos="682750" algn="l"/>
              </a:tabLst>
            </a:pPr>
            <a:r>
              <a:rPr sz="2000" b="1" spc="-3" dirty="0">
                <a:solidFill>
                  <a:srgbClr val="0070C0"/>
                </a:solidFill>
                <a:latin typeface="Arial" panose="020B0604020202020204" pitchFamily="34" charset="0"/>
                <a:cs typeface="Arial" panose="020B0604020202020204" pitchFamily="34" charset="0"/>
              </a:rPr>
              <a:t>Fusibles.</a:t>
            </a:r>
            <a:endParaRPr sz="2000" b="1" dirty="0">
              <a:solidFill>
                <a:srgbClr val="0070C0"/>
              </a:solidFill>
              <a:latin typeface="Arial" panose="020B0604020202020204" pitchFamily="34" charset="0"/>
              <a:cs typeface="Arial" panose="020B0604020202020204" pitchFamily="34" charset="0"/>
            </a:endParaRPr>
          </a:p>
          <a:p>
            <a:pPr lvl="3" algn="just">
              <a:lnSpc>
                <a:spcPts val="2400"/>
              </a:lnSpc>
              <a:spcBef>
                <a:spcPts val="423"/>
              </a:spcBef>
              <a:buChar char="-"/>
              <a:tabLst>
                <a:tab pos="682318" algn="l"/>
                <a:tab pos="682750" algn="l"/>
              </a:tabLst>
            </a:pPr>
            <a:r>
              <a:rPr sz="2000" b="1" dirty="0">
                <a:solidFill>
                  <a:srgbClr val="0070C0"/>
                </a:solidFill>
                <a:latin typeface="Arial" panose="020B0604020202020204" pitchFamily="34" charset="0"/>
                <a:cs typeface="Arial" panose="020B0604020202020204" pitchFamily="34" charset="0"/>
              </a:rPr>
              <a:t>Relés.</a:t>
            </a:r>
          </a:p>
          <a:p>
            <a:pPr lvl="3" algn="just">
              <a:lnSpc>
                <a:spcPts val="2400"/>
              </a:lnSpc>
              <a:spcBef>
                <a:spcPts val="436"/>
              </a:spcBef>
              <a:buChar char="-"/>
              <a:tabLst>
                <a:tab pos="682318" algn="l"/>
                <a:tab pos="682750" algn="l"/>
              </a:tabLst>
            </a:pPr>
            <a:r>
              <a:rPr sz="2000" b="1" spc="-3" dirty="0">
                <a:solidFill>
                  <a:srgbClr val="0070C0"/>
                </a:solidFill>
                <a:latin typeface="Arial" panose="020B0604020202020204" pitchFamily="34" charset="0"/>
                <a:cs typeface="Arial" panose="020B0604020202020204" pitchFamily="34" charset="0"/>
              </a:rPr>
              <a:t>Varistores</a:t>
            </a:r>
            <a:r>
              <a:rPr sz="2000" spc="-3" dirty="0">
                <a:latin typeface="Arial" panose="020B0604020202020204" pitchFamily="34" charset="0"/>
                <a:cs typeface="Arial" panose="020B0604020202020204" pitchFamily="34" charset="0"/>
              </a:rPr>
              <a:t>.</a:t>
            </a:r>
            <a:endParaRPr sz="2000" dirty="0">
              <a:latin typeface="Arial" panose="020B0604020202020204" pitchFamily="34" charset="0"/>
              <a:cs typeface="Arial" panose="020B0604020202020204" pitchFamily="34" charset="0"/>
            </a:endParaRPr>
          </a:p>
          <a:p>
            <a:pPr algn="just">
              <a:lnSpc>
                <a:spcPts val="2400"/>
              </a:lnSpc>
              <a:spcBef>
                <a:spcPts val="7"/>
              </a:spcBef>
            </a:pPr>
            <a:endParaRPr sz="2000" dirty="0">
              <a:latin typeface="Arial" panose="020B0604020202020204" pitchFamily="34" charset="0"/>
              <a:cs typeface="Arial" panose="020B0604020202020204" pitchFamily="34" charset="0"/>
            </a:endParaRPr>
          </a:p>
          <a:p>
            <a:pPr marL="342900" marR="65807" indent="-342900" algn="just">
              <a:lnSpc>
                <a:spcPts val="2400"/>
              </a:lnSpc>
              <a:buFont typeface="Arial" panose="020B0604020202020204" pitchFamily="34" charset="0"/>
              <a:buChar char="•"/>
            </a:pPr>
            <a:r>
              <a:rPr sz="2000" b="1" spc="-3" dirty="0">
                <a:solidFill>
                  <a:srgbClr val="0070C0"/>
                </a:solidFill>
                <a:latin typeface="Arial" panose="020B0604020202020204" pitchFamily="34" charset="0"/>
                <a:cs typeface="Arial" panose="020B0604020202020204" pitchFamily="34" charset="0"/>
              </a:rPr>
              <a:t>Estos</a:t>
            </a:r>
            <a:r>
              <a:rPr sz="2000" b="1" dirty="0">
                <a:solidFill>
                  <a:srgbClr val="0070C0"/>
                </a:solidFill>
                <a:latin typeface="Arial" panose="020B0604020202020204" pitchFamily="34" charset="0"/>
                <a:cs typeface="Arial" panose="020B0604020202020204" pitchFamily="34" charset="0"/>
              </a:rPr>
              <a:t> </a:t>
            </a:r>
            <a:r>
              <a:rPr sz="2000" b="1" spc="-3" dirty="0">
                <a:solidFill>
                  <a:srgbClr val="0070C0"/>
                </a:solidFill>
                <a:latin typeface="Arial" panose="020B0604020202020204" pitchFamily="34" charset="0"/>
                <a:cs typeface="Arial" panose="020B0604020202020204" pitchFamily="34" charset="0"/>
              </a:rPr>
              <a:t>son</a:t>
            </a:r>
            <a:r>
              <a:rPr sz="2000" b="1" dirty="0">
                <a:solidFill>
                  <a:srgbClr val="0070C0"/>
                </a:solidFill>
                <a:latin typeface="Arial" panose="020B0604020202020204" pitchFamily="34" charset="0"/>
                <a:cs typeface="Arial" panose="020B0604020202020204" pitchFamily="34" charset="0"/>
              </a:rPr>
              <a:t> </a:t>
            </a:r>
            <a:r>
              <a:rPr sz="2000" b="1" spc="-3" dirty="0">
                <a:solidFill>
                  <a:srgbClr val="0070C0"/>
                </a:solidFill>
                <a:latin typeface="Arial" panose="020B0604020202020204" pitchFamily="34" charset="0"/>
                <a:cs typeface="Arial" panose="020B0604020202020204" pitchFamily="34" charset="0"/>
              </a:rPr>
              <a:t>utilizados</a:t>
            </a:r>
            <a:r>
              <a:rPr sz="2000" b="1" dirty="0">
                <a:solidFill>
                  <a:srgbClr val="0070C0"/>
                </a:solidFill>
                <a:latin typeface="Arial" panose="020B0604020202020204" pitchFamily="34" charset="0"/>
                <a:cs typeface="Arial" panose="020B0604020202020204" pitchFamily="34" charset="0"/>
              </a:rPr>
              <a:t> para</a:t>
            </a:r>
            <a:r>
              <a:rPr sz="2000" b="1" spc="3" dirty="0">
                <a:solidFill>
                  <a:srgbClr val="0070C0"/>
                </a:solidFill>
                <a:latin typeface="Arial" panose="020B0604020202020204" pitchFamily="34" charset="0"/>
                <a:cs typeface="Arial" panose="020B0604020202020204" pitchFamily="34" charset="0"/>
              </a:rPr>
              <a:t> </a:t>
            </a:r>
            <a:r>
              <a:rPr sz="2000" b="1" dirty="0">
                <a:solidFill>
                  <a:srgbClr val="0070C0"/>
                </a:solidFill>
                <a:latin typeface="Arial" panose="020B0604020202020204" pitchFamily="34" charset="0"/>
                <a:cs typeface="Arial" panose="020B0604020202020204" pitchFamily="34" charset="0"/>
              </a:rPr>
              <a:t>las</a:t>
            </a:r>
            <a:r>
              <a:rPr sz="2000" b="1" spc="3" dirty="0">
                <a:solidFill>
                  <a:srgbClr val="0070C0"/>
                </a:solidFill>
                <a:latin typeface="Arial" panose="020B0604020202020204" pitchFamily="34" charset="0"/>
                <a:cs typeface="Arial" panose="020B0604020202020204" pitchFamily="34" charset="0"/>
              </a:rPr>
              <a:t> </a:t>
            </a:r>
            <a:r>
              <a:rPr sz="2000" b="1" dirty="0">
                <a:solidFill>
                  <a:srgbClr val="0070C0"/>
                </a:solidFill>
                <a:latin typeface="Arial" panose="020B0604020202020204" pitchFamily="34" charset="0"/>
                <a:cs typeface="Arial" panose="020B0604020202020204" pitchFamily="34" charset="0"/>
              </a:rPr>
              <a:t>protecciones</a:t>
            </a:r>
            <a:r>
              <a:rPr sz="2000" b="1" spc="3" dirty="0">
                <a:solidFill>
                  <a:srgbClr val="0070C0"/>
                </a:solidFill>
                <a:latin typeface="Arial" panose="020B0604020202020204" pitchFamily="34" charset="0"/>
                <a:cs typeface="Arial" panose="020B0604020202020204" pitchFamily="34" charset="0"/>
              </a:rPr>
              <a:t> </a:t>
            </a:r>
            <a:r>
              <a:rPr sz="2000" b="1" spc="-3" dirty="0">
                <a:solidFill>
                  <a:srgbClr val="0070C0"/>
                </a:solidFill>
                <a:latin typeface="Arial" panose="020B0604020202020204" pitchFamily="34" charset="0"/>
                <a:cs typeface="Arial" panose="020B0604020202020204" pitchFamily="34" charset="0"/>
              </a:rPr>
              <a:t>contra</a:t>
            </a:r>
            <a:r>
              <a:rPr sz="2000" b="1" dirty="0">
                <a:solidFill>
                  <a:srgbClr val="0070C0"/>
                </a:solidFill>
                <a:latin typeface="Arial" panose="020B0604020202020204" pitchFamily="34" charset="0"/>
                <a:cs typeface="Arial" panose="020B0604020202020204" pitchFamily="34" charset="0"/>
              </a:rPr>
              <a:t> </a:t>
            </a:r>
            <a:r>
              <a:rPr sz="2000" b="1" spc="-3" dirty="0">
                <a:solidFill>
                  <a:srgbClr val="0070C0"/>
                </a:solidFill>
                <a:latin typeface="Arial" panose="020B0604020202020204" pitchFamily="34" charset="0"/>
                <a:cs typeface="Arial" panose="020B0604020202020204" pitchFamily="34" charset="0"/>
              </a:rPr>
              <a:t>sobrecorriente,</a:t>
            </a:r>
            <a:r>
              <a:rPr sz="2000" b="1" dirty="0">
                <a:solidFill>
                  <a:srgbClr val="0070C0"/>
                </a:solidFill>
                <a:latin typeface="Arial" panose="020B0604020202020204" pitchFamily="34" charset="0"/>
                <a:cs typeface="Arial" panose="020B0604020202020204" pitchFamily="34" charset="0"/>
              </a:rPr>
              <a:t> </a:t>
            </a:r>
            <a:r>
              <a:rPr sz="2000" b="1" spc="-3" dirty="0">
                <a:solidFill>
                  <a:srgbClr val="0070C0"/>
                </a:solidFill>
                <a:latin typeface="Arial" panose="020B0604020202020204" pitchFamily="34" charset="0"/>
                <a:cs typeface="Arial" panose="020B0604020202020204" pitchFamily="34" charset="0"/>
              </a:rPr>
              <a:t>sobretensiones, </a:t>
            </a:r>
            <a:r>
              <a:rPr sz="2000" b="1" dirty="0">
                <a:solidFill>
                  <a:srgbClr val="0070C0"/>
                </a:solidFill>
                <a:latin typeface="Arial" panose="020B0604020202020204" pitchFamily="34" charset="0"/>
                <a:cs typeface="Arial" panose="020B0604020202020204" pitchFamily="34" charset="0"/>
              </a:rPr>
              <a:t> </a:t>
            </a:r>
            <a:r>
              <a:rPr sz="2000" b="1" spc="-3" dirty="0" err="1">
                <a:solidFill>
                  <a:srgbClr val="0070C0"/>
                </a:solidFill>
                <a:latin typeface="Arial" panose="020B0604020202020204" pitchFamily="34" charset="0"/>
                <a:cs typeface="Arial" panose="020B0604020202020204" pitchFamily="34" charset="0"/>
              </a:rPr>
              <a:t>electrocución</a:t>
            </a:r>
            <a:r>
              <a:rPr sz="2000" b="1" spc="-3" dirty="0" smtClean="0">
                <a:solidFill>
                  <a:srgbClr val="0070C0"/>
                </a:solidFill>
                <a:latin typeface="Arial" panose="020B0604020202020204" pitchFamily="34" charset="0"/>
                <a:cs typeface="Arial" panose="020B0604020202020204" pitchFamily="34" charset="0"/>
              </a:rPr>
              <a:t>.</a:t>
            </a:r>
            <a:endParaRPr lang="es-ES" sz="2000" b="1" spc="-3" dirty="0" smtClean="0">
              <a:solidFill>
                <a:srgbClr val="0070C0"/>
              </a:solidFill>
              <a:latin typeface="Arial" panose="020B0604020202020204" pitchFamily="34" charset="0"/>
              <a:cs typeface="Arial" panose="020B0604020202020204" pitchFamily="34" charset="0"/>
            </a:endParaRPr>
          </a:p>
          <a:p>
            <a:pPr marL="342900" marR="65807" indent="-342900" algn="just">
              <a:lnSpc>
                <a:spcPts val="2400"/>
              </a:lnSpc>
              <a:buFont typeface="Arial" panose="020B0604020202020204" pitchFamily="34" charset="0"/>
              <a:buChar char="•"/>
            </a:pPr>
            <a:endParaRPr sz="2000" b="1" dirty="0">
              <a:solidFill>
                <a:srgbClr val="0070C0"/>
              </a:solidFill>
              <a:latin typeface="Arial" panose="020B0604020202020204" pitchFamily="34" charset="0"/>
              <a:cs typeface="Arial" panose="020B0604020202020204" pitchFamily="34" charset="0"/>
            </a:endParaRPr>
          </a:p>
          <a:p>
            <a:pPr marL="342900" marR="65807" indent="-342900" algn="just">
              <a:lnSpc>
                <a:spcPts val="2400"/>
              </a:lnSpc>
              <a:spcBef>
                <a:spcPts val="3"/>
              </a:spcBef>
              <a:buFont typeface="Arial" panose="020B0604020202020204" pitchFamily="34" charset="0"/>
              <a:buChar char="•"/>
            </a:pPr>
            <a:r>
              <a:rPr sz="2000" b="1" i="1" u="sng" spc="-3" dirty="0">
                <a:solidFill>
                  <a:srgbClr val="FF0000"/>
                </a:solidFill>
                <a:latin typeface="Arial" panose="020B0604020202020204" pitchFamily="34" charset="0"/>
                <a:cs typeface="Arial" panose="020B0604020202020204" pitchFamily="34" charset="0"/>
              </a:rPr>
              <a:t>Las </a:t>
            </a:r>
            <a:r>
              <a:rPr sz="2000" b="1" i="1" u="sng" dirty="0">
                <a:solidFill>
                  <a:srgbClr val="FF0000"/>
                </a:solidFill>
                <a:latin typeface="Arial" panose="020B0604020202020204" pitchFamily="34" charset="0"/>
                <a:cs typeface="Arial" panose="020B0604020202020204" pitchFamily="34" charset="0"/>
              </a:rPr>
              <a:t>protecciones de </a:t>
            </a:r>
            <a:r>
              <a:rPr sz="2000" b="1" i="1" u="sng" spc="-3" dirty="0">
                <a:solidFill>
                  <a:srgbClr val="FF0000"/>
                </a:solidFill>
                <a:latin typeface="Arial" panose="020B0604020202020204" pitchFamily="34" charset="0"/>
                <a:cs typeface="Arial" panose="020B0604020202020204" pitchFamily="34" charset="0"/>
              </a:rPr>
              <a:t>sobrecorriente </a:t>
            </a:r>
            <a:r>
              <a:rPr sz="2000" b="1" i="1" u="sng" dirty="0">
                <a:solidFill>
                  <a:srgbClr val="FF0000"/>
                </a:solidFill>
                <a:latin typeface="Arial" panose="020B0604020202020204" pitchFamily="34" charset="0"/>
                <a:cs typeface="Arial" panose="020B0604020202020204" pitchFamily="34" charset="0"/>
              </a:rPr>
              <a:t>y </a:t>
            </a:r>
            <a:r>
              <a:rPr sz="2000" b="1" i="1" u="sng" spc="-3" dirty="0">
                <a:solidFill>
                  <a:srgbClr val="FF0000"/>
                </a:solidFill>
                <a:latin typeface="Arial" panose="020B0604020202020204" pitchFamily="34" charset="0"/>
                <a:cs typeface="Arial" panose="020B0604020202020204" pitchFamily="34" charset="0"/>
              </a:rPr>
              <a:t>sobrevoltajes son </a:t>
            </a:r>
            <a:r>
              <a:rPr sz="2000" b="1" i="1" u="sng" dirty="0">
                <a:solidFill>
                  <a:srgbClr val="FF0000"/>
                </a:solidFill>
                <a:latin typeface="Arial" panose="020B0604020202020204" pitchFamily="34" charset="0"/>
                <a:cs typeface="Arial" panose="020B0604020202020204" pitchFamily="34" charset="0"/>
              </a:rPr>
              <a:t>encargadas de </a:t>
            </a:r>
            <a:r>
              <a:rPr sz="2000" b="1" i="1" u="sng" spc="-3" dirty="0">
                <a:solidFill>
                  <a:srgbClr val="FF0000"/>
                </a:solidFill>
                <a:latin typeface="Arial" panose="020B0604020202020204" pitchFamily="34" charset="0"/>
                <a:cs typeface="Arial" panose="020B0604020202020204" pitchFamily="34" charset="0"/>
              </a:rPr>
              <a:t>proteger </a:t>
            </a:r>
            <a:r>
              <a:rPr sz="2000" b="1" i="1" u="sng" dirty="0">
                <a:solidFill>
                  <a:srgbClr val="FF0000"/>
                </a:solidFill>
                <a:latin typeface="Arial" panose="020B0604020202020204" pitchFamily="34" charset="0"/>
                <a:cs typeface="Arial" panose="020B0604020202020204" pitchFamily="34" charset="0"/>
              </a:rPr>
              <a:t>al equipo </a:t>
            </a:r>
            <a:r>
              <a:rPr sz="2000" b="1" i="1" u="sng" spc="3" dirty="0">
                <a:solidFill>
                  <a:srgbClr val="FF0000"/>
                </a:solidFill>
                <a:latin typeface="Arial" panose="020B0604020202020204" pitchFamily="34" charset="0"/>
                <a:cs typeface="Arial" panose="020B0604020202020204" pitchFamily="34" charset="0"/>
              </a:rPr>
              <a:t> </a:t>
            </a:r>
            <a:r>
              <a:rPr sz="2000" b="1" i="1" u="sng" dirty="0">
                <a:solidFill>
                  <a:srgbClr val="FF0000"/>
                </a:solidFill>
                <a:latin typeface="Arial" panose="020B0604020202020204" pitchFamily="34" charset="0"/>
                <a:cs typeface="Arial" panose="020B0604020202020204" pitchFamily="34" charset="0"/>
              </a:rPr>
              <a:t>eléctrico en </a:t>
            </a:r>
            <a:r>
              <a:rPr sz="2000" b="1" i="1" u="sng" spc="-3" dirty="0">
                <a:solidFill>
                  <a:srgbClr val="FF0000"/>
                </a:solidFill>
                <a:latin typeface="Arial" panose="020B0604020202020204" pitchFamily="34" charset="0"/>
                <a:cs typeface="Arial" panose="020B0604020202020204" pitchFamily="34" charset="0"/>
              </a:rPr>
              <a:t>sí</a:t>
            </a:r>
            <a:r>
              <a:rPr sz="2000" b="1" spc="-3" dirty="0">
                <a:solidFill>
                  <a:srgbClr val="0070C0"/>
                </a:solidFill>
                <a:latin typeface="Arial" panose="020B0604020202020204" pitchFamily="34" charset="0"/>
                <a:cs typeface="Arial" panose="020B0604020202020204" pitchFamily="34" charset="0"/>
              </a:rPr>
              <a:t>, </a:t>
            </a:r>
            <a:r>
              <a:rPr sz="2000" b="1" dirty="0">
                <a:solidFill>
                  <a:srgbClr val="0070C0"/>
                </a:solidFill>
                <a:latin typeface="Arial" panose="020B0604020202020204" pitchFamily="34" charset="0"/>
                <a:cs typeface="Arial" panose="020B0604020202020204" pitchFamily="34" charset="0"/>
              </a:rPr>
              <a:t>en </a:t>
            </a:r>
            <a:r>
              <a:rPr sz="2000" b="1" spc="-3" dirty="0">
                <a:solidFill>
                  <a:srgbClr val="0070C0"/>
                </a:solidFill>
                <a:latin typeface="Arial" panose="020B0604020202020204" pitchFamily="34" charset="0"/>
                <a:cs typeface="Arial" panose="020B0604020202020204" pitchFamily="34" charset="0"/>
              </a:rPr>
              <a:t>cambio </a:t>
            </a:r>
            <a:r>
              <a:rPr sz="2000" b="1" spc="-7" dirty="0">
                <a:solidFill>
                  <a:srgbClr val="0070C0"/>
                </a:solidFill>
                <a:latin typeface="Arial" panose="020B0604020202020204" pitchFamily="34" charset="0"/>
                <a:cs typeface="Arial" panose="020B0604020202020204" pitchFamily="34" charset="0"/>
              </a:rPr>
              <a:t>la </a:t>
            </a:r>
            <a:r>
              <a:rPr sz="2000" b="1" dirty="0">
                <a:solidFill>
                  <a:srgbClr val="0070C0"/>
                </a:solidFill>
                <a:latin typeface="Arial" panose="020B0604020202020204" pitchFamily="34" charset="0"/>
                <a:cs typeface="Arial" panose="020B0604020202020204" pitchFamily="34" charset="0"/>
              </a:rPr>
              <a:t>protección </a:t>
            </a:r>
            <a:r>
              <a:rPr sz="2000" b="1" spc="-10" dirty="0">
                <a:solidFill>
                  <a:srgbClr val="0070C0"/>
                </a:solidFill>
                <a:latin typeface="Arial" panose="020B0604020202020204" pitchFamily="34" charset="0"/>
                <a:cs typeface="Arial" panose="020B0604020202020204" pitchFamily="34" charset="0"/>
              </a:rPr>
              <a:t>de </a:t>
            </a:r>
            <a:r>
              <a:rPr sz="2000" b="1" spc="-3" dirty="0">
                <a:solidFill>
                  <a:srgbClr val="0070C0"/>
                </a:solidFill>
                <a:latin typeface="Arial" panose="020B0604020202020204" pitchFamily="34" charset="0"/>
                <a:cs typeface="Arial" panose="020B0604020202020204" pitchFamily="34" charset="0"/>
              </a:rPr>
              <a:t>electrocución </a:t>
            </a:r>
            <a:r>
              <a:rPr sz="2000" b="1" dirty="0">
                <a:solidFill>
                  <a:srgbClr val="0070C0"/>
                </a:solidFill>
                <a:latin typeface="Arial" panose="020B0604020202020204" pitchFamily="34" charset="0"/>
                <a:cs typeface="Arial" panose="020B0604020202020204" pitchFamily="34" charset="0"/>
              </a:rPr>
              <a:t>están encargada de </a:t>
            </a:r>
            <a:r>
              <a:rPr sz="2000" b="1" spc="-3" dirty="0">
                <a:solidFill>
                  <a:srgbClr val="0070C0"/>
                </a:solidFill>
                <a:latin typeface="Arial" panose="020B0604020202020204" pitchFamily="34" charset="0"/>
                <a:cs typeface="Arial" panose="020B0604020202020204" pitchFamily="34" charset="0"/>
              </a:rPr>
              <a:t>proteger </a:t>
            </a:r>
            <a:r>
              <a:rPr sz="2000" b="1" dirty="0">
                <a:solidFill>
                  <a:srgbClr val="0070C0"/>
                </a:solidFill>
                <a:latin typeface="Arial" panose="020B0604020202020204" pitchFamily="34" charset="0"/>
                <a:cs typeface="Arial" panose="020B0604020202020204" pitchFamily="34" charset="0"/>
              </a:rPr>
              <a:t>a </a:t>
            </a:r>
            <a:r>
              <a:rPr sz="2000" b="1" spc="-3" dirty="0">
                <a:solidFill>
                  <a:srgbClr val="0070C0"/>
                </a:solidFill>
                <a:latin typeface="Arial" panose="020B0604020202020204" pitchFamily="34" charset="0"/>
                <a:cs typeface="Arial" panose="020B0604020202020204" pitchFamily="34" charset="0"/>
              </a:rPr>
              <a:t>los seres </a:t>
            </a:r>
            <a:r>
              <a:rPr sz="2000" b="1" dirty="0">
                <a:solidFill>
                  <a:srgbClr val="0070C0"/>
                </a:solidFill>
                <a:latin typeface="Arial" panose="020B0604020202020204" pitchFamily="34" charset="0"/>
                <a:cs typeface="Arial" panose="020B0604020202020204" pitchFamily="34" charset="0"/>
              </a:rPr>
              <a:t> humanos</a:t>
            </a:r>
            <a:r>
              <a:rPr sz="2000" b="1" spc="3" dirty="0">
                <a:solidFill>
                  <a:srgbClr val="0070C0"/>
                </a:solidFill>
                <a:latin typeface="Arial" panose="020B0604020202020204" pitchFamily="34" charset="0"/>
                <a:cs typeface="Arial" panose="020B0604020202020204" pitchFamily="34" charset="0"/>
              </a:rPr>
              <a:t> </a:t>
            </a:r>
            <a:r>
              <a:rPr sz="2000" b="1" dirty="0">
                <a:solidFill>
                  <a:srgbClr val="0070C0"/>
                </a:solidFill>
                <a:latin typeface="Arial" panose="020B0604020202020204" pitchFamily="34" charset="0"/>
                <a:cs typeface="Arial" panose="020B0604020202020204" pitchFamily="34" charset="0"/>
              </a:rPr>
              <a:t>y</a:t>
            </a:r>
            <a:r>
              <a:rPr sz="2000" b="1" spc="-27" dirty="0">
                <a:solidFill>
                  <a:srgbClr val="0070C0"/>
                </a:solidFill>
                <a:latin typeface="Arial" panose="020B0604020202020204" pitchFamily="34" charset="0"/>
                <a:cs typeface="Arial" panose="020B0604020202020204" pitchFamily="34" charset="0"/>
              </a:rPr>
              <a:t> </a:t>
            </a:r>
            <a:r>
              <a:rPr sz="2000" b="1" dirty="0" err="1">
                <a:solidFill>
                  <a:srgbClr val="0070C0"/>
                </a:solidFill>
                <a:latin typeface="Arial" panose="020B0604020202020204" pitchFamily="34" charset="0"/>
                <a:cs typeface="Arial" panose="020B0604020202020204" pitchFamily="34" charset="0"/>
              </a:rPr>
              <a:t>animales</a:t>
            </a:r>
            <a:r>
              <a:rPr sz="2000" b="1" dirty="0" smtClean="0">
                <a:solidFill>
                  <a:srgbClr val="0070C0"/>
                </a:solidFill>
                <a:latin typeface="Arial" panose="020B0604020202020204" pitchFamily="34" charset="0"/>
                <a:cs typeface="Arial" panose="020B0604020202020204" pitchFamily="34" charset="0"/>
              </a:rPr>
              <a:t>.</a:t>
            </a:r>
            <a:endParaRPr sz="2000" b="1" dirty="0">
              <a:solidFill>
                <a:srgbClr val="0070C0"/>
              </a:solidFill>
              <a:latin typeface="Arial" panose="020B0604020202020204" pitchFamily="34" charset="0"/>
              <a:cs typeface="Arial" panose="020B0604020202020204" pitchFamily="34" charset="0"/>
            </a:endParaRPr>
          </a:p>
        </p:txBody>
      </p:sp>
      <p:sp>
        <p:nvSpPr>
          <p:cNvPr id="3" name="Rectángulo 2"/>
          <p:cNvSpPr/>
          <p:nvPr/>
        </p:nvSpPr>
        <p:spPr>
          <a:xfrm>
            <a:off x="224032" y="152400"/>
            <a:ext cx="11815568" cy="65532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04800" y="290946"/>
            <a:ext cx="11582400" cy="6691792"/>
          </a:xfrm>
          <a:prstGeom prst="rect">
            <a:avLst/>
          </a:prstGeom>
        </p:spPr>
        <p:txBody>
          <a:bodyPr vert="horz" wrap="square" lIns="0" tIns="8659" rIns="0" bIns="0" rtlCol="0">
            <a:spAutoFit/>
          </a:bodyPr>
          <a:lstStyle/>
          <a:p>
            <a:pPr marL="69271">
              <a:lnSpc>
                <a:spcPts val="2400"/>
              </a:lnSpc>
              <a:spcBef>
                <a:spcPts val="3"/>
              </a:spcBef>
            </a:pPr>
            <a:r>
              <a:rPr sz="2400" b="1" dirty="0" smtClean="0">
                <a:solidFill>
                  <a:srgbClr val="0070C0"/>
                </a:solidFill>
                <a:latin typeface="Arial" panose="020B0604020202020204" pitchFamily="34" charset="0"/>
                <a:cs typeface="Arial" panose="020B0604020202020204" pitchFamily="34" charset="0"/>
              </a:rPr>
              <a:t> </a:t>
            </a:r>
            <a:r>
              <a:rPr sz="2400" b="1" spc="-3" dirty="0">
                <a:solidFill>
                  <a:srgbClr val="0070C0"/>
                </a:solidFill>
                <a:latin typeface="Arial" panose="020B0604020202020204" pitchFamily="34" charset="0"/>
                <a:cs typeface="Arial" panose="020B0604020202020204" pitchFamily="34" charset="0"/>
              </a:rPr>
              <a:t>Protecciones Contra</a:t>
            </a:r>
            <a:r>
              <a:rPr sz="2400" b="1" dirty="0">
                <a:solidFill>
                  <a:srgbClr val="0070C0"/>
                </a:solidFill>
                <a:latin typeface="Arial" panose="020B0604020202020204" pitchFamily="34" charset="0"/>
                <a:cs typeface="Arial" panose="020B0604020202020204" pitchFamily="34" charset="0"/>
              </a:rPr>
              <a:t> Sobrecorriente.</a:t>
            </a:r>
          </a:p>
          <a:p>
            <a:pPr>
              <a:lnSpc>
                <a:spcPts val="2400"/>
              </a:lnSpc>
              <a:spcBef>
                <a:spcPts val="10"/>
              </a:spcBef>
            </a:pPr>
            <a:endParaRPr sz="2000" dirty="0">
              <a:latin typeface="Arial" panose="020B0604020202020204" pitchFamily="34" charset="0"/>
              <a:cs typeface="Arial" panose="020B0604020202020204" pitchFamily="34" charset="0"/>
            </a:endParaRPr>
          </a:p>
          <a:p>
            <a:pPr marL="25977">
              <a:lnSpc>
                <a:spcPts val="2400"/>
              </a:lnSpc>
              <a:spcBef>
                <a:spcPts val="68"/>
              </a:spcBef>
            </a:pPr>
            <a:r>
              <a:rPr lang="es-ES" sz="2000" b="1" dirty="0" smtClean="0">
                <a:latin typeface="Arial" panose="020B0604020202020204" pitchFamily="34" charset="0"/>
                <a:cs typeface="Arial" panose="020B0604020202020204" pitchFamily="34" charset="0"/>
              </a:rPr>
              <a:t>En</a:t>
            </a:r>
            <a:r>
              <a:rPr lang="es-ES" sz="2000" b="1" spc="-17" dirty="0" smtClean="0">
                <a:latin typeface="Arial" panose="020B0604020202020204" pitchFamily="34" charset="0"/>
                <a:cs typeface="Arial" panose="020B0604020202020204" pitchFamily="34" charset="0"/>
              </a:rPr>
              <a:t> </a:t>
            </a:r>
            <a:r>
              <a:rPr lang="es-ES" sz="2000" b="1" spc="-3" dirty="0" smtClean="0">
                <a:latin typeface="Arial" panose="020B0604020202020204" pitchFamily="34" charset="0"/>
                <a:cs typeface="Arial" panose="020B0604020202020204" pitchFamily="34" charset="0"/>
              </a:rPr>
              <a:t>sobrecargas</a:t>
            </a:r>
            <a:endParaRPr lang="es-ES" sz="2000" b="1" dirty="0" smtClean="0">
              <a:latin typeface="Arial" panose="020B0604020202020204" pitchFamily="34" charset="0"/>
              <a:cs typeface="Arial" panose="020B0604020202020204" pitchFamily="34" charset="0"/>
            </a:endParaRPr>
          </a:p>
          <a:p>
            <a:pPr>
              <a:lnSpc>
                <a:spcPts val="2400"/>
              </a:lnSpc>
              <a:spcBef>
                <a:spcPts val="34"/>
              </a:spcBef>
            </a:pPr>
            <a:endParaRPr lang="es-ES" sz="2000" dirty="0" smtClean="0">
              <a:latin typeface="Arial" panose="020B0604020202020204" pitchFamily="34" charset="0"/>
              <a:cs typeface="Arial" panose="020B0604020202020204" pitchFamily="34" charset="0"/>
            </a:endParaRPr>
          </a:p>
          <a:p>
            <a:pPr marL="363672" marR="46758" indent="-156292" algn="just">
              <a:lnSpc>
                <a:spcPts val="2400"/>
              </a:lnSpc>
              <a:spcBef>
                <a:spcPts val="3"/>
              </a:spcBef>
              <a:buChar char="-"/>
              <a:tabLst>
                <a:tab pos="364105" algn="l"/>
              </a:tabLst>
            </a:pPr>
            <a:r>
              <a:rPr lang="es-ES" sz="2000" spc="-14" dirty="0" smtClean="0">
                <a:latin typeface="Arial" panose="020B0604020202020204" pitchFamily="34" charset="0"/>
                <a:cs typeface="Arial" panose="020B0604020202020204" pitchFamily="34" charset="0"/>
              </a:rPr>
              <a:t>La</a:t>
            </a:r>
            <a:r>
              <a:rPr lang="es-ES" sz="2000" spc="-10" dirty="0" smtClean="0">
                <a:latin typeface="Arial" panose="020B0604020202020204" pitchFamily="34" charset="0"/>
                <a:cs typeface="Arial" panose="020B0604020202020204" pitchFamily="34" charset="0"/>
              </a:rPr>
              <a:t> </a:t>
            </a:r>
            <a:r>
              <a:rPr lang="es-ES" sz="2000" dirty="0" smtClean="0">
                <a:latin typeface="Arial" panose="020B0604020202020204" pitchFamily="34" charset="0"/>
                <a:cs typeface="Arial" panose="020B0604020202020204" pitchFamily="34" charset="0"/>
              </a:rPr>
              <a:t>intensidad</a:t>
            </a:r>
            <a:r>
              <a:rPr lang="es-ES" sz="2000" spc="3" dirty="0" smtClean="0">
                <a:latin typeface="Arial" panose="020B0604020202020204" pitchFamily="34" charset="0"/>
                <a:cs typeface="Arial" panose="020B0604020202020204" pitchFamily="34" charset="0"/>
              </a:rPr>
              <a:t> </a:t>
            </a:r>
            <a:r>
              <a:rPr lang="es-ES" sz="2000" spc="-3" dirty="0" smtClean="0">
                <a:latin typeface="Arial" panose="020B0604020202020204" pitchFamily="34" charset="0"/>
                <a:cs typeface="Arial" panose="020B0604020202020204" pitchFamily="34" charset="0"/>
              </a:rPr>
              <a:t>nominal</a:t>
            </a:r>
            <a:r>
              <a:rPr lang="es-ES" sz="2000" dirty="0" smtClean="0">
                <a:latin typeface="Arial" panose="020B0604020202020204" pitchFamily="34" charset="0"/>
                <a:cs typeface="Arial" panose="020B0604020202020204" pitchFamily="34" charset="0"/>
              </a:rPr>
              <a:t> </a:t>
            </a:r>
            <a:r>
              <a:rPr lang="es-ES" sz="2000" spc="-7" dirty="0" smtClean="0">
                <a:latin typeface="Arial" panose="020B0604020202020204" pitchFamily="34" charset="0"/>
                <a:cs typeface="Arial" panose="020B0604020202020204" pitchFamily="34" charset="0"/>
              </a:rPr>
              <a:t>del</a:t>
            </a:r>
            <a:r>
              <a:rPr lang="es-ES" sz="2000" spc="-3" dirty="0" smtClean="0">
                <a:latin typeface="Arial" panose="020B0604020202020204" pitchFamily="34" charset="0"/>
                <a:cs typeface="Arial" panose="020B0604020202020204" pitchFamily="34" charset="0"/>
              </a:rPr>
              <a:t> interruptor</a:t>
            </a:r>
            <a:r>
              <a:rPr lang="es-ES" sz="2000" dirty="0" smtClean="0">
                <a:latin typeface="Arial" panose="020B0604020202020204" pitchFamily="34" charset="0"/>
                <a:cs typeface="Arial" panose="020B0604020202020204" pitchFamily="34" charset="0"/>
              </a:rPr>
              <a:t> </a:t>
            </a:r>
            <a:r>
              <a:rPr lang="es-ES" sz="2000" spc="-3" dirty="0" smtClean="0">
                <a:latin typeface="Arial" panose="020B0604020202020204" pitchFamily="34" charset="0"/>
                <a:cs typeface="Arial" panose="020B0604020202020204" pitchFamily="34" charset="0"/>
              </a:rPr>
              <a:t>automático</a:t>
            </a:r>
            <a:r>
              <a:rPr lang="es-ES" sz="2000" dirty="0" smtClean="0">
                <a:latin typeface="Arial" panose="020B0604020202020204" pitchFamily="34" charset="0"/>
                <a:cs typeface="Arial" panose="020B0604020202020204" pitchFamily="34" charset="0"/>
              </a:rPr>
              <a:t> </a:t>
            </a:r>
            <a:r>
              <a:rPr lang="es-ES" sz="2000" spc="-7" dirty="0" smtClean="0">
                <a:latin typeface="Arial" panose="020B0604020202020204" pitchFamily="34" charset="0"/>
                <a:cs typeface="Arial" panose="020B0604020202020204" pitchFamily="34" charset="0"/>
              </a:rPr>
              <a:t>In</a:t>
            </a:r>
            <a:r>
              <a:rPr lang="es-ES" sz="2000" spc="-3" dirty="0" smtClean="0">
                <a:latin typeface="Arial" panose="020B0604020202020204" pitchFamily="34" charset="0"/>
                <a:cs typeface="Arial" panose="020B0604020202020204" pitchFamily="34" charset="0"/>
              </a:rPr>
              <a:t> </a:t>
            </a:r>
            <a:r>
              <a:rPr lang="es-ES" sz="2000" dirty="0" smtClean="0">
                <a:latin typeface="Arial" panose="020B0604020202020204" pitchFamily="34" charset="0"/>
                <a:cs typeface="Arial" panose="020B0604020202020204" pitchFamily="34" charset="0"/>
              </a:rPr>
              <a:t>estará</a:t>
            </a:r>
            <a:r>
              <a:rPr lang="es-ES" sz="2000" spc="3" dirty="0" smtClean="0">
                <a:latin typeface="Arial" panose="020B0604020202020204" pitchFamily="34" charset="0"/>
                <a:cs typeface="Arial" panose="020B0604020202020204" pitchFamily="34" charset="0"/>
              </a:rPr>
              <a:t> </a:t>
            </a:r>
            <a:r>
              <a:rPr lang="es-ES" sz="2000" spc="-3" dirty="0" smtClean="0">
                <a:latin typeface="Arial" panose="020B0604020202020204" pitchFamily="34" charset="0"/>
                <a:cs typeface="Arial" panose="020B0604020202020204" pitchFamily="34" charset="0"/>
              </a:rPr>
              <a:t>comprendida</a:t>
            </a:r>
            <a:r>
              <a:rPr lang="es-ES" sz="2000" dirty="0" smtClean="0">
                <a:latin typeface="Arial" panose="020B0604020202020204" pitchFamily="34" charset="0"/>
                <a:cs typeface="Arial" panose="020B0604020202020204" pitchFamily="34" charset="0"/>
              </a:rPr>
              <a:t> </a:t>
            </a:r>
            <a:r>
              <a:rPr lang="es-ES" sz="2000" spc="-3" dirty="0" smtClean="0">
                <a:latin typeface="Arial" panose="020B0604020202020204" pitchFamily="34" charset="0"/>
                <a:cs typeface="Arial" panose="020B0604020202020204" pitchFamily="34" charset="0"/>
              </a:rPr>
              <a:t>entre</a:t>
            </a:r>
            <a:r>
              <a:rPr lang="es-ES" sz="2000" spc="198" dirty="0" smtClean="0">
                <a:latin typeface="Arial" panose="020B0604020202020204" pitchFamily="34" charset="0"/>
                <a:cs typeface="Arial" panose="020B0604020202020204" pitchFamily="34" charset="0"/>
              </a:rPr>
              <a:t> </a:t>
            </a:r>
            <a:r>
              <a:rPr lang="es-ES" sz="2000" spc="-7" dirty="0" smtClean="0">
                <a:latin typeface="Arial" panose="020B0604020202020204" pitchFamily="34" charset="0"/>
                <a:cs typeface="Arial" panose="020B0604020202020204" pitchFamily="34" charset="0"/>
              </a:rPr>
              <a:t>la </a:t>
            </a:r>
            <a:r>
              <a:rPr lang="es-ES" sz="2000" spc="-3" dirty="0" smtClean="0">
                <a:latin typeface="Arial" panose="020B0604020202020204" pitchFamily="34" charset="0"/>
                <a:cs typeface="Arial" panose="020B0604020202020204" pitchFamily="34" charset="0"/>
              </a:rPr>
              <a:t> </a:t>
            </a:r>
            <a:r>
              <a:rPr lang="es-ES" sz="2000" dirty="0" smtClean="0">
                <a:latin typeface="Arial" panose="020B0604020202020204" pitchFamily="34" charset="0"/>
                <a:cs typeface="Arial" panose="020B0604020202020204" pitchFamily="34" charset="0"/>
              </a:rPr>
              <a:t>intensidad </a:t>
            </a:r>
            <a:r>
              <a:rPr lang="es-ES" sz="2000" spc="-10" dirty="0" smtClean="0">
                <a:latin typeface="Arial" panose="020B0604020202020204" pitchFamily="34" charset="0"/>
                <a:cs typeface="Arial" panose="020B0604020202020204" pitchFamily="34" charset="0"/>
              </a:rPr>
              <a:t>de </a:t>
            </a:r>
            <a:r>
              <a:rPr lang="es-ES" sz="2000" spc="-3" dirty="0" smtClean="0">
                <a:latin typeface="Arial" panose="020B0604020202020204" pitchFamily="34" charset="0"/>
                <a:cs typeface="Arial" panose="020B0604020202020204" pitchFamily="34" charset="0"/>
              </a:rPr>
              <a:t>cortocircuito </a:t>
            </a:r>
            <a:r>
              <a:rPr lang="es-ES" sz="2000" dirty="0" err="1" smtClean="0">
                <a:latin typeface="Arial" panose="020B0604020202020204" pitchFamily="34" charset="0"/>
                <a:cs typeface="Arial" panose="020B0604020202020204" pitchFamily="34" charset="0"/>
              </a:rPr>
              <a:t>I</a:t>
            </a:r>
            <a:r>
              <a:rPr lang="es-ES" sz="2000" baseline="-10416" dirty="0" err="1" smtClean="0">
                <a:latin typeface="Arial" panose="020B0604020202020204" pitchFamily="34" charset="0"/>
                <a:cs typeface="Arial" panose="020B0604020202020204" pitchFamily="34" charset="0"/>
              </a:rPr>
              <a:t>sc</a:t>
            </a:r>
            <a:r>
              <a:rPr lang="es-ES" sz="2000" spc="5" baseline="-10416" dirty="0" smtClean="0">
                <a:latin typeface="Arial" panose="020B0604020202020204" pitchFamily="34" charset="0"/>
                <a:cs typeface="Arial" panose="020B0604020202020204" pitchFamily="34" charset="0"/>
              </a:rPr>
              <a:t> </a:t>
            </a:r>
            <a:r>
              <a:rPr lang="es-ES" sz="2000" dirty="0" smtClean="0">
                <a:latin typeface="Arial" panose="020B0604020202020204" pitchFamily="34" charset="0"/>
                <a:cs typeface="Arial" panose="020B0604020202020204" pitchFamily="34" charset="0"/>
              </a:rPr>
              <a:t>y la </a:t>
            </a:r>
            <a:r>
              <a:rPr lang="es-ES" sz="2000" spc="-3" dirty="0" smtClean="0">
                <a:latin typeface="Arial" panose="020B0604020202020204" pitchFamily="34" charset="0"/>
                <a:cs typeface="Arial" panose="020B0604020202020204" pitchFamily="34" charset="0"/>
              </a:rPr>
              <a:t>intensidad </a:t>
            </a:r>
            <a:r>
              <a:rPr lang="es-ES" sz="2000" dirty="0" smtClean="0">
                <a:latin typeface="Arial" panose="020B0604020202020204" pitchFamily="34" charset="0"/>
                <a:cs typeface="Arial" panose="020B0604020202020204" pitchFamily="34" charset="0"/>
              </a:rPr>
              <a:t>de </a:t>
            </a:r>
            <a:r>
              <a:rPr lang="es-ES" sz="2000" spc="-3" dirty="0" smtClean="0">
                <a:latin typeface="Arial" panose="020B0604020202020204" pitchFamily="34" charset="0"/>
                <a:cs typeface="Arial" panose="020B0604020202020204" pitchFamily="34" charset="0"/>
              </a:rPr>
              <a:t>carga admisible I</a:t>
            </a:r>
            <a:r>
              <a:rPr lang="es-ES" sz="2000" spc="-5" baseline="-10416" dirty="0" smtClean="0">
                <a:latin typeface="Arial" panose="020B0604020202020204" pitchFamily="34" charset="0"/>
                <a:cs typeface="Arial" panose="020B0604020202020204" pitchFamily="34" charset="0"/>
              </a:rPr>
              <a:t>ca</a:t>
            </a:r>
            <a:r>
              <a:rPr lang="es-ES" sz="2000" spc="-3" dirty="0" smtClean="0">
                <a:latin typeface="Arial" panose="020B0604020202020204" pitchFamily="34" charset="0"/>
                <a:cs typeface="Arial" panose="020B0604020202020204" pitchFamily="34" charset="0"/>
              </a:rPr>
              <a:t>, </a:t>
            </a:r>
            <a:r>
              <a:rPr lang="es-ES" sz="2000" dirty="0" smtClean="0">
                <a:latin typeface="Arial" panose="020B0604020202020204" pitchFamily="34" charset="0"/>
                <a:cs typeface="Arial" panose="020B0604020202020204" pitchFamily="34" charset="0"/>
              </a:rPr>
              <a:t>de tal </a:t>
            </a:r>
            <a:r>
              <a:rPr lang="es-ES" sz="2000" spc="-3" dirty="0" smtClean="0">
                <a:latin typeface="Arial" panose="020B0604020202020204" pitchFamily="34" charset="0"/>
                <a:cs typeface="Arial" panose="020B0604020202020204" pitchFamily="34" charset="0"/>
              </a:rPr>
              <a:t>forma </a:t>
            </a:r>
            <a:r>
              <a:rPr lang="es-ES" sz="2000" dirty="0" smtClean="0">
                <a:latin typeface="Arial" panose="020B0604020202020204" pitchFamily="34" charset="0"/>
                <a:cs typeface="Arial" panose="020B0604020202020204" pitchFamily="34" charset="0"/>
              </a:rPr>
              <a:t>que </a:t>
            </a:r>
            <a:r>
              <a:rPr lang="es-ES" sz="2000" spc="-7" dirty="0" smtClean="0">
                <a:latin typeface="Arial" panose="020B0604020202020204" pitchFamily="34" charset="0"/>
                <a:cs typeface="Arial" panose="020B0604020202020204" pitchFamily="34" charset="0"/>
              </a:rPr>
              <a:t>se </a:t>
            </a:r>
            <a:r>
              <a:rPr lang="es-ES" sz="2000" spc="-3" dirty="0" smtClean="0">
                <a:latin typeface="Arial" panose="020B0604020202020204" pitchFamily="34" charset="0"/>
                <a:cs typeface="Arial" panose="020B0604020202020204" pitchFamily="34" charset="0"/>
              </a:rPr>
              <a:t> </a:t>
            </a:r>
            <a:r>
              <a:rPr lang="es-ES" sz="2000" dirty="0" smtClean="0">
                <a:latin typeface="Arial" panose="020B0604020202020204" pitchFamily="34" charset="0"/>
                <a:cs typeface="Arial" panose="020B0604020202020204" pitchFamily="34" charset="0"/>
              </a:rPr>
              <a:t>cumpla:</a:t>
            </a:r>
          </a:p>
          <a:p>
            <a:pPr marL="1008324">
              <a:lnSpc>
                <a:spcPts val="2400"/>
              </a:lnSpc>
              <a:tabLst>
                <a:tab pos="3550998" algn="l"/>
              </a:tabLst>
            </a:pPr>
            <a:r>
              <a:rPr lang="es-ES" sz="2000" spc="3" dirty="0">
                <a:latin typeface="Arial" panose="020B0604020202020204" pitchFamily="34" charset="0"/>
                <a:cs typeface="Arial" panose="020B0604020202020204" pitchFamily="34" charset="0"/>
              </a:rPr>
              <a:t>𝐼</a:t>
            </a:r>
            <a:r>
              <a:rPr lang="es-ES" sz="2000" spc="5" baseline="-16339" dirty="0">
                <a:latin typeface="Arial" panose="020B0604020202020204" pitchFamily="34" charset="0"/>
                <a:cs typeface="Arial" panose="020B0604020202020204" pitchFamily="34" charset="0"/>
              </a:rPr>
              <a:t>𝑐𝑎 </a:t>
            </a:r>
            <a:r>
              <a:rPr lang="es-ES" sz="2000" dirty="0" smtClean="0">
                <a:latin typeface="Arial" panose="020B0604020202020204" pitchFamily="34" charset="0"/>
                <a:cs typeface="Arial" panose="020B0604020202020204" pitchFamily="34" charset="0"/>
              </a:rPr>
              <a:t>≤</a:t>
            </a:r>
            <a:r>
              <a:rPr lang="es-ES" sz="2000" spc="37" dirty="0" smtClean="0">
                <a:latin typeface="Arial" panose="020B0604020202020204" pitchFamily="34" charset="0"/>
                <a:cs typeface="Arial" panose="020B0604020202020204" pitchFamily="34" charset="0"/>
              </a:rPr>
              <a:t> </a:t>
            </a:r>
            <a:r>
              <a:rPr lang="es-ES" sz="2000" spc="-3" dirty="0" smtClean="0">
                <a:latin typeface="Arial" panose="020B0604020202020204" pitchFamily="34" charset="0"/>
                <a:cs typeface="Arial" panose="020B0604020202020204" pitchFamily="34" charset="0"/>
              </a:rPr>
              <a:t>𝐼</a:t>
            </a:r>
            <a:r>
              <a:rPr lang="es-ES" sz="2000" spc="-5" baseline="-16339" dirty="0" smtClean="0">
                <a:latin typeface="Arial" panose="020B0604020202020204" pitchFamily="34" charset="0"/>
                <a:cs typeface="Arial" panose="020B0604020202020204" pitchFamily="34" charset="0"/>
              </a:rPr>
              <a:t>𝑛</a:t>
            </a:r>
            <a:r>
              <a:rPr lang="es-ES" sz="2000" spc="220" baseline="-16339" dirty="0" smtClean="0">
                <a:latin typeface="Arial" panose="020B0604020202020204" pitchFamily="34" charset="0"/>
                <a:cs typeface="Arial" panose="020B0604020202020204" pitchFamily="34" charset="0"/>
              </a:rPr>
              <a:t> </a:t>
            </a:r>
            <a:r>
              <a:rPr lang="es-ES" sz="2000" dirty="0" smtClean="0">
                <a:latin typeface="Arial" panose="020B0604020202020204" pitchFamily="34" charset="0"/>
                <a:cs typeface="Arial" panose="020B0604020202020204" pitchFamily="34" charset="0"/>
              </a:rPr>
              <a:t>≤</a:t>
            </a:r>
            <a:r>
              <a:rPr lang="es-ES" sz="2000" spc="55" dirty="0" smtClean="0">
                <a:latin typeface="Arial" panose="020B0604020202020204" pitchFamily="34" charset="0"/>
                <a:cs typeface="Arial" panose="020B0604020202020204" pitchFamily="34" charset="0"/>
              </a:rPr>
              <a:t> </a:t>
            </a:r>
            <a:r>
              <a:rPr lang="es-ES" sz="2000" spc="-3" dirty="0">
                <a:latin typeface="Arial" panose="020B0604020202020204" pitchFamily="34" charset="0"/>
                <a:cs typeface="Arial" panose="020B0604020202020204" pitchFamily="34" charset="0"/>
              </a:rPr>
              <a:t>𝐼</a:t>
            </a:r>
            <a:r>
              <a:rPr lang="es-ES" sz="2000" spc="-5" baseline="-16339" dirty="0">
                <a:latin typeface="Arial" panose="020B0604020202020204" pitchFamily="34" charset="0"/>
                <a:cs typeface="Arial" panose="020B0604020202020204" pitchFamily="34" charset="0"/>
              </a:rPr>
              <a:t>𝑠𝑐 </a:t>
            </a:r>
            <a:r>
              <a:rPr lang="es-ES" sz="2000" spc="5" baseline="-16339" dirty="0" smtClean="0">
                <a:latin typeface="Arial" panose="020B0604020202020204" pitchFamily="34" charset="0"/>
                <a:cs typeface="Arial" panose="020B0604020202020204" pitchFamily="34" charset="0"/>
              </a:rPr>
              <a:t>			          </a:t>
            </a:r>
            <a:r>
              <a:rPr lang="es-ES" sz="2000" spc="-3" dirty="0" smtClean="0">
                <a:latin typeface="Arial" panose="020B0604020202020204" pitchFamily="34" charset="0"/>
                <a:cs typeface="Arial" panose="020B0604020202020204" pitchFamily="34" charset="0"/>
              </a:rPr>
              <a:t>(2.13)</a:t>
            </a:r>
            <a:endParaRPr lang="es-ES" sz="2000" dirty="0" smtClean="0">
              <a:latin typeface="Arial" panose="020B0604020202020204" pitchFamily="34" charset="0"/>
              <a:cs typeface="Arial" panose="020B0604020202020204" pitchFamily="34" charset="0"/>
            </a:endParaRPr>
          </a:p>
          <a:p>
            <a:pPr marL="363672" marR="51087" indent="-156292" algn="just">
              <a:lnSpc>
                <a:spcPts val="2400"/>
              </a:lnSpc>
              <a:spcBef>
                <a:spcPts val="3"/>
              </a:spcBef>
              <a:buChar char="-"/>
              <a:tabLst>
                <a:tab pos="364105" algn="l"/>
              </a:tabLst>
            </a:pPr>
            <a:r>
              <a:rPr lang="es-ES" sz="2000" spc="-14" dirty="0" smtClean="0">
                <a:latin typeface="Arial" panose="020B0604020202020204" pitchFamily="34" charset="0"/>
                <a:cs typeface="Arial" panose="020B0604020202020204" pitchFamily="34" charset="0"/>
              </a:rPr>
              <a:t>La </a:t>
            </a:r>
            <a:r>
              <a:rPr lang="es-ES" sz="2000" dirty="0" smtClean="0">
                <a:latin typeface="Arial" panose="020B0604020202020204" pitchFamily="34" charset="0"/>
                <a:cs typeface="Arial" panose="020B0604020202020204" pitchFamily="34" charset="0"/>
              </a:rPr>
              <a:t>condición de </a:t>
            </a:r>
            <a:r>
              <a:rPr lang="es-ES" sz="2000" spc="-3" dirty="0" smtClean="0">
                <a:latin typeface="Arial" panose="020B0604020202020204" pitchFamily="34" charset="0"/>
                <a:cs typeface="Arial" panose="020B0604020202020204" pitchFamily="34" charset="0"/>
              </a:rPr>
              <a:t>desconexión </a:t>
            </a:r>
            <a:r>
              <a:rPr lang="es-ES" sz="2000" spc="-7" dirty="0" smtClean="0">
                <a:latin typeface="Arial" panose="020B0604020202020204" pitchFamily="34" charset="0"/>
                <a:cs typeface="Arial" panose="020B0604020202020204" pitchFamily="34" charset="0"/>
              </a:rPr>
              <a:t>se </a:t>
            </a:r>
            <a:r>
              <a:rPr lang="es-ES" sz="2000" spc="-3" dirty="0" smtClean="0">
                <a:latin typeface="Arial" panose="020B0604020202020204" pitchFamily="34" charset="0"/>
                <a:cs typeface="Arial" panose="020B0604020202020204" pitchFamily="34" charset="0"/>
              </a:rPr>
              <a:t>deberá </a:t>
            </a:r>
            <a:r>
              <a:rPr lang="es-ES" sz="2000" dirty="0" smtClean="0">
                <a:latin typeface="Arial" panose="020B0604020202020204" pitchFamily="34" charset="0"/>
                <a:cs typeface="Arial" panose="020B0604020202020204" pitchFamily="34" charset="0"/>
              </a:rPr>
              <a:t>cumplir cuando la </a:t>
            </a:r>
            <a:r>
              <a:rPr lang="es-ES" sz="2000" spc="-3" dirty="0" smtClean="0">
                <a:latin typeface="Arial" panose="020B0604020202020204" pitchFamily="34" charset="0"/>
                <a:cs typeface="Arial" panose="020B0604020202020204" pitchFamily="34" charset="0"/>
              </a:rPr>
              <a:t>intensidad convencional </a:t>
            </a:r>
            <a:r>
              <a:rPr lang="es-ES" sz="2000" dirty="0" smtClean="0">
                <a:latin typeface="Arial" panose="020B0604020202020204" pitchFamily="34" charset="0"/>
                <a:cs typeface="Arial" panose="020B0604020202020204" pitchFamily="34" charset="0"/>
              </a:rPr>
              <a:t>de </a:t>
            </a:r>
            <a:r>
              <a:rPr lang="es-ES" sz="2000" spc="3" dirty="0" smtClean="0">
                <a:latin typeface="Arial" panose="020B0604020202020204" pitchFamily="34" charset="0"/>
                <a:cs typeface="Arial" panose="020B0604020202020204" pitchFamily="34" charset="0"/>
              </a:rPr>
              <a:t> </a:t>
            </a:r>
            <a:r>
              <a:rPr lang="es-ES" sz="2000" dirty="0" smtClean="0">
                <a:latin typeface="Arial" panose="020B0604020202020204" pitchFamily="34" charset="0"/>
                <a:cs typeface="Arial" panose="020B0604020202020204" pitchFamily="34" charset="0"/>
              </a:rPr>
              <a:t>desconexión</a:t>
            </a:r>
            <a:r>
              <a:rPr lang="es-ES" sz="2000" spc="3" dirty="0" smtClean="0">
                <a:latin typeface="Arial" panose="020B0604020202020204" pitchFamily="34" charset="0"/>
                <a:cs typeface="Arial" panose="020B0604020202020204" pitchFamily="34" charset="0"/>
              </a:rPr>
              <a:t> </a:t>
            </a:r>
            <a:r>
              <a:rPr lang="es-ES" sz="2000" dirty="0" smtClean="0">
                <a:latin typeface="Arial" panose="020B0604020202020204" pitchFamily="34" charset="0"/>
                <a:cs typeface="Arial" panose="020B0604020202020204" pitchFamily="34" charset="0"/>
              </a:rPr>
              <a:t>o</a:t>
            </a:r>
            <a:r>
              <a:rPr lang="es-ES" sz="2000" spc="3" dirty="0" smtClean="0">
                <a:latin typeface="Arial" panose="020B0604020202020204" pitchFamily="34" charset="0"/>
                <a:cs typeface="Arial" panose="020B0604020202020204" pitchFamily="34" charset="0"/>
              </a:rPr>
              <a:t> </a:t>
            </a:r>
            <a:r>
              <a:rPr lang="es-ES" sz="2000" spc="-3" dirty="0" smtClean="0">
                <a:latin typeface="Arial" panose="020B0604020202020204" pitchFamily="34" charset="0"/>
                <a:cs typeface="Arial" panose="020B0604020202020204" pitchFamily="34" charset="0"/>
              </a:rPr>
              <a:t>intensidad</a:t>
            </a:r>
            <a:r>
              <a:rPr lang="es-ES" sz="2000" dirty="0" smtClean="0">
                <a:latin typeface="Arial" panose="020B0604020202020204" pitchFamily="34" charset="0"/>
                <a:cs typeface="Arial" panose="020B0604020202020204" pitchFamily="34" charset="0"/>
              </a:rPr>
              <a:t> más</a:t>
            </a:r>
            <a:r>
              <a:rPr lang="es-ES" sz="2000" spc="3" dirty="0" smtClean="0">
                <a:latin typeface="Arial" panose="020B0604020202020204" pitchFamily="34" charset="0"/>
                <a:cs typeface="Arial" panose="020B0604020202020204" pitchFamily="34" charset="0"/>
              </a:rPr>
              <a:t> </a:t>
            </a:r>
            <a:r>
              <a:rPr lang="es-ES" sz="2000" dirty="0" smtClean="0">
                <a:latin typeface="Arial" panose="020B0604020202020204" pitchFamily="34" charset="0"/>
                <a:cs typeface="Arial" panose="020B0604020202020204" pitchFamily="34" charset="0"/>
              </a:rPr>
              <a:t>retardada</a:t>
            </a:r>
            <a:r>
              <a:rPr lang="es-ES" sz="2000" spc="3" dirty="0" smtClean="0">
                <a:latin typeface="Arial" panose="020B0604020202020204" pitchFamily="34" charset="0"/>
                <a:cs typeface="Arial" panose="020B0604020202020204" pitchFamily="34" charset="0"/>
              </a:rPr>
              <a:t> </a:t>
            </a:r>
            <a:r>
              <a:rPr lang="es-ES" sz="2000" spc="-3" dirty="0" err="1" smtClean="0">
                <a:latin typeface="Arial" panose="020B0604020202020204" pitchFamily="34" charset="0"/>
                <a:cs typeface="Arial" panose="020B0604020202020204" pitchFamily="34" charset="0"/>
              </a:rPr>
              <a:t>Icd</a:t>
            </a:r>
            <a:r>
              <a:rPr lang="es-ES" sz="2000" dirty="0" smtClean="0">
                <a:latin typeface="Arial" panose="020B0604020202020204" pitchFamily="34" charset="0"/>
                <a:cs typeface="Arial" panose="020B0604020202020204" pitchFamily="34" charset="0"/>
              </a:rPr>
              <a:t> </a:t>
            </a:r>
            <a:r>
              <a:rPr lang="es-ES" sz="2000" spc="-3" dirty="0" smtClean="0">
                <a:latin typeface="Arial" panose="020B0604020202020204" pitchFamily="34" charset="0"/>
                <a:cs typeface="Arial" panose="020B0604020202020204" pitchFamily="34" charset="0"/>
              </a:rPr>
              <a:t>sea</a:t>
            </a:r>
            <a:r>
              <a:rPr lang="es-ES" sz="2000" dirty="0" smtClean="0">
                <a:latin typeface="Arial" panose="020B0604020202020204" pitchFamily="34" charset="0"/>
                <a:cs typeface="Arial" panose="020B0604020202020204" pitchFamily="34" charset="0"/>
              </a:rPr>
              <a:t> menor</a:t>
            </a:r>
            <a:r>
              <a:rPr lang="es-ES" sz="2000" spc="3" dirty="0" smtClean="0">
                <a:latin typeface="Arial" panose="020B0604020202020204" pitchFamily="34" charset="0"/>
                <a:cs typeface="Arial" panose="020B0604020202020204" pitchFamily="34" charset="0"/>
              </a:rPr>
              <a:t> </a:t>
            </a:r>
            <a:r>
              <a:rPr lang="es-ES" sz="2000" dirty="0" smtClean="0">
                <a:latin typeface="Arial" panose="020B0604020202020204" pitchFamily="34" charset="0"/>
                <a:cs typeface="Arial" panose="020B0604020202020204" pitchFamily="34" charset="0"/>
              </a:rPr>
              <a:t>o</a:t>
            </a:r>
            <a:r>
              <a:rPr lang="es-ES" sz="2000" spc="3" dirty="0" smtClean="0">
                <a:latin typeface="Arial" panose="020B0604020202020204" pitchFamily="34" charset="0"/>
                <a:cs typeface="Arial" panose="020B0604020202020204" pitchFamily="34" charset="0"/>
              </a:rPr>
              <a:t> </a:t>
            </a:r>
            <a:r>
              <a:rPr lang="es-ES" sz="2000" spc="-3" dirty="0" smtClean="0">
                <a:latin typeface="Arial" panose="020B0604020202020204" pitchFamily="34" charset="0"/>
                <a:cs typeface="Arial" panose="020B0604020202020204" pitchFamily="34" charset="0"/>
              </a:rPr>
              <a:t>igual</a:t>
            </a:r>
            <a:r>
              <a:rPr lang="es-ES" sz="2000" dirty="0" smtClean="0">
                <a:latin typeface="Arial" panose="020B0604020202020204" pitchFamily="34" charset="0"/>
                <a:cs typeface="Arial" panose="020B0604020202020204" pitchFamily="34" charset="0"/>
              </a:rPr>
              <a:t> a</a:t>
            </a:r>
            <a:r>
              <a:rPr lang="es-ES" sz="2000" spc="3" dirty="0" smtClean="0">
                <a:latin typeface="Arial" panose="020B0604020202020204" pitchFamily="34" charset="0"/>
                <a:cs typeface="Arial" panose="020B0604020202020204" pitchFamily="34" charset="0"/>
              </a:rPr>
              <a:t> </a:t>
            </a:r>
            <a:r>
              <a:rPr lang="es-ES" sz="2000" dirty="0" smtClean="0">
                <a:latin typeface="Arial" panose="020B0604020202020204" pitchFamily="34" charset="0"/>
                <a:cs typeface="Arial" panose="020B0604020202020204" pitchFamily="34" charset="0"/>
              </a:rPr>
              <a:t>1,45</a:t>
            </a:r>
            <a:r>
              <a:rPr lang="es-ES" sz="2000" spc="3" dirty="0" smtClean="0">
                <a:latin typeface="Arial" panose="020B0604020202020204" pitchFamily="34" charset="0"/>
                <a:cs typeface="Arial" panose="020B0604020202020204" pitchFamily="34" charset="0"/>
              </a:rPr>
              <a:t> </a:t>
            </a:r>
            <a:r>
              <a:rPr lang="es-ES" sz="2000" spc="-3" dirty="0" smtClean="0">
                <a:latin typeface="Arial" panose="020B0604020202020204" pitchFamily="34" charset="0"/>
                <a:cs typeface="Arial" panose="020B0604020202020204" pitchFamily="34" charset="0"/>
              </a:rPr>
              <a:t>veces</a:t>
            </a:r>
            <a:r>
              <a:rPr lang="es-ES" sz="2000" dirty="0" smtClean="0">
                <a:latin typeface="Arial" panose="020B0604020202020204" pitchFamily="34" charset="0"/>
                <a:cs typeface="Arial" panose="020B0604020202020204" pitchFamily="34" charset="0"/>
              </a:rPr>
              <a:t> de</a:t>
            </a:r>
            <a:r>
              <a:rPr lang="es-ES" sz="2000" spc="3" dirty="0" smtClean="0">
                <a:latin typeface="Arial" panose="020B0604020202020204" pitchFamily="34" charset="0"/>
                <a:cs typeface="Arial" panose="020B0604020202020204" pitchFamily="34" charset="0"/>
              </a:rPr>
              <a:t> </a:t>
            </a:r>
            <a:r>
              <a:rPr lang="es-ES" sz="2000" dirty="0" smtClean="0">
                <a:latin typeface="Arial" panose="020B0604020202020204" pitchFamily="34" charset="0"/>
                <a:cs typeface="Arial" panose="020B0604020202020204" pitchFamily="34" charset="0"/>
              </a:rPr>
              <a:t>la </a:t>
            </a:r>
            <a:r>
              <a:rPr lang="es-ES" sz="2000" spc="3" dirty="0" smtClean="0">
                <a:latin typeface="Arial" panose="020B0604020202020204" pitchFamily="34" charset="0"/>
                <a:cs typeface="Arial" panose="020B0604020202020204" pitchFamily="34" charset="0"/>
              </a:rPr>
              <a:t> </a:t>
            </a:r>
            <a:r>
              <a:rPr lang="es-ES" sz="2000" dirty="0" smtClean="0">
                <a:latin typeface="Arial" panose="020B0604020202020204" pitchFamily="34" charset="0"/>
                <a:cs typeface="Arial" panose="020B0604020202020204" pitchFamily="34" charset="0"/>
              </a:rPr>
              <a:t>intensidad </a:t>
            </a:r>
            <a:r>
              <a:rPr lang="es-ES" sz="2000" spc="-10" dirty="0" smtClean="0">
                <a:latin typeface="Arial" panose="020B0604020202020204" pitchFamily="34" charset="0"/>
                <a:cs typeface="Arial" panose="020B0604020202020204" pitchFamily="34" charset="0"/>
              </a:rPr>
              <a:t>de</a:t>
            </a:r>
            <a:r>
              <a:rPr lang="es-ES" sz="2000" spc="3" dirty="0" smtClean="0">
                <a:latin typeface="Arial" panose="020B0604020202020204" pitchFamily="34" charset="0"/>
                <a:cs typeface="Arial" panose="020B0604020202020204" pitchFamily="34" charset="0"/>
              </a:rPr>
              <a:t> </a:t>
            </a:r>
            <a:r>
              <a:rPr lang="es-ES" sz="2000" spc="-7" dirty="0" smtClean="0">
                <a:latin typeface="Arial" panose="020B0604020202020204" pitchFamily="34" charset="0"/>
                <a:cs typeface="Arial" panose="020B0604020202020204" pitchFamily="34" charset="0"/>
              </a:rPr>
              <a:t>carga</a:t>
            </a:r>
            <a:r>
              <a:rPr lang="es-ES" sz="2000" spc="3" dirty="0" smtClean="0">
                <a:latin typeface="Arial" panose="020B0604020202020204" pitchFamily="34" charset="0"/>
                <a:cs typeface="Arial" panose="020B0604020202020204" pitchFamily="34" charset="0"/>
              </a:rPr>
              <a:t> </a:t>
            </a:r>
            <a:r>
              <a:rPr lang="es-ES" sz="2000" spc="-3" dirty="0" smtClean="0">
                <a:latin typeface="Arial" panose="020B0604020202020204" pitchFamily="34" charset="0"/>
                <a:cs typeface="Arial" panose="020B0604020202020204" pitchFamily="34" charset="0"/>
              </a:rPr>
              <a:t>admisible</a:t>
            </a:r>
            <a:r>
              <a:rPr lang="es-ES" sz="2000" spc="3" dirty="0" smtClean="0">
                <a:latin typeface="Arial" panose="020B0604020202020204" pitchFamily="34" charset="0"/>
                <a:cs typeface="Arial" panose="020B0604020202020204" pitchFamily="34" charset="0"/>
              </a:rPr>
              <a:t> </a:t>
            </a:r>
            <a:r>
              <a:rPr lang="es-ES" sz="2000" spc="-3" dirty="0" smtClean="0">
                <a:latin typeface="Arial" panose="020B0604020202020204" pitchFamily="34" charset="0"/>
                <a:cs typeface="Arial" panose="020B0604020202020204" pitchFamily="34" charset="0"/>
              </a:rPr>
              <a:t>Ica</a:t>
            </a:r>
            <a:r>
              <a:rPr lang="es-ES" sz="2000" spc="3" dirty="0" smtClean="0">
                <a:latin typeface="Arial" panose="020B0604020202020204" pitchFamily="34" charset="0"/>
                <a:cs typeface="Arial" panose="020B0604020202020204" pitchFamily="34" charset="0"/>
              </a:rPr>
              <a:t> </a:t>
            </a:r>
            <a:r>
              <a:rPr lang="es-ES" sz="2000" dirty="0" smtClean="0">
                <a:latin typeface="Arial" panose="020B0604020202020204" pitchFamily="34" charset="0"/>
                <a:cs typeface="Arial" panose="020B0604020202020204" pitchFamily="34" charset="0"/>
              </a:rPr>
              <a:t>, como </a:t>
            </a:r>
            <a:r>
              <a:rPr lang="es-ES" sz="2000" spc="-14" dirty="0" smtClean="0">
                <a:latin typeface="Arial" panose="020B0604020202020204" pitchFamily="34" charset="0"/>
                <a:cs typeface="Arial" panose="020B0604020202020204" pitchFamily="34" charset="0"/>
              </a:rPr>
              <a:t>se</a:t>
            </a:r>
            <a:r>
              <a:rPr lang="es-ES" sz="2000" spc="3" dirty="0" smtClean="0">
                <a:latin typeface="Arial" panose="020B0604020202020204" pitchFamily="34" charset="0"/>
                <a:cs typeface="Arial" panose="020B0604020202020204" pitchFamily="34" charset="0"/>
              </a:rPr>
              <a:t> </a:t>
            </a:r>
            <a:r>
              <a:rPr lang="es-ES" sz="2000" dirty="0" smtClean="0">
                <a:latin typeface="Arial" panose="020B0604020202020204" pitchFamily="34" charset="0"/>
                <a:cs typeface="Arial" panose="020B0604020202020204" pitchFamily="34" charset="0"/>
              </a:rPr>
              <a:t>puede</a:t>
            </a:r>
            <a:r>
              <a:rPr lang="es-ES" sz="2000" spc="3" dirty="0" smtClean="0">
                <a:latin typeface="Arial" panose="020B0604020202020204" pitchFamily="34" charset="0"/>
                <a:cs typeface="Arial" panose="020B0604020202020204" pitchFamily="34" charset="0"/>
              </a:rPr>
              <a:t> </a:t>
            </a:r>
            <a:r>
              <a:rPr lang="es-ES" sz="2000" spc="-7" dirty="0" smtClean="0">
                <a:latin typeface="Arial" panose="020B0604020202020204" pitchFamily="34" charset="0"/>
                <a:cs typeface="Arial" panose="020B0604020202020204" pitchFamily="34" charset="0"/>
              </a:rPr>
              <a:t>ver</a:t>
            </a:r>
            <a:r>
              <a:rPr lang="es-ES" sz="2000" dirty="0" smtClean="0">
                <a:latin typeface="Arial" panose="020B0604020202020204" pitchFamily="34" charset="0"/>
                <a:cs typeface="Arial" panose="020B0604020202020204" pitchFamily="34" charset="0"/>
              </a:rPr>
              <a:t> a</a:t>
            </a:r>
            <a:r>
              <a:rPr lang="es-ES" sz="2000" spc="3" dirty="0" smtClean="0">
                <a:latin typeface="Arial" panose="020B0604020202020204" pitchFamily="34" charset="0"/>
                <a:cs typeface="Arial" panose="020B0604020202020204" pitchFamily="34" charset="0"/>
              </a:rPr>
              <a:t> </a:t>
            </a:r>
            <a:r>
              <a:rPr lang="es-ES" sz="2000" spc="-3" dirty="0" smtClean="0">
                <a:latin typeface="Arial" panose="020B0604020202020204" pitchFamily="34" charset="0"/>
                <a:cs typeface="Arial" panose="020B0604020202020204" pitchFamily="34" charset="0"/>
              </a:rPr>
              <a:t>continuación</a:t>
            </a:r>
            <a:r>
              <a:rPr lang="es-ES" sz="2000" dirty="0" smtClean="0">
                <a:latin typeface="Arial" panose="020B0604020202020204" pitchFamily="34" charset="0"/>
                <a:cs typeface="Arial" panose="020B0604020202020204" pitchFamily="34" charset="0"/>
              </a:rPr>
              <a:t>:</a:t>
            </a:r>
          </a:p>
          <a:p>
            <a:pPr marL="363672" marR="51087" indent="-156292" algn="just">
              <a:lnSpc>
                <a:spcPts val="2400"/>
              </a:lnSpc>
              <a:spcBef>
                <a:spcPts val="3"/>
              </a:spcBef>
              <a:buChar char="-"/>
              <a:tabLst>
                <a:tab pos="364105" algn="l"/>
              </a:tabLst>
            </a:pPr>
            <a:endParaRPr lang="es-ES" sz="2000" dirty="0" smtClean="0">
              <a:latin typeface="Arial" panose="020B0604020202020204" pitchFamily="34" charset="0"/>
              <a:cs typeface="Arial" panose="020B0604020202020204" pitchFamily="34" charset="0"/>
            </a:endParaRPr>
          </a:p>
          <a:p>
            <a:pPr marL="363672" marR="51087" indent="-156292" algn="just">
              <a:lnSpc>
                <a:spcPts val="2400"/>
              </a:lnSpc>
              <a:spcBef>
                <a:spcPts val="3"/>
              </a:spcBef>
              <a:buChar char="-"/>
              <a:tabLst>
                <a:tab pos="364105" algn="l"/>
              </a:tabLst>
            </a:pPr>
            <a:endParaRPr lang="es-ES" sz="2000" dirty="0" smtClean="0">
              <a:latin typeface="Arial" panose="020B0604020202020204" pitchFamily="34" charset="0"/>
              <a:cs typeface="Arial" panose="020B0604020202020204" pitchFamily="34" charset="0"/>
            </a:endParaRPr>
          </a:p>
          <a:p>
            <a:pPr marL="17318">
              <a:lnSpc>
                <a:spcPts val="2400"/>
              </a:lnSpc>
              <a:spcBef>
                <a:spcPts val="68"/>
              </a:spcBef>
            </a:pPr>
            <a:r>
              <a:rPr lang="es-ES" sz="2000" b="1" dirty="0" smtClean="0">
                <a:latin typeface="Arial" panose="020B0604020202020204" pitchFamily="34" charset="0"/>
                <a:cs typeface="Arial" panose="020B0604020202020204" pitchFamily="34" charset="0"/>
              </a:rPr>
              <a:t>En</a:t>
            </a:r>
            <a:r>
              <a:rPr lang="es-ES" sz="2000" b="1" spc="-14" dirty="0" smtClean="0">
                <a:latin typeface="Arial" panose="020B0604020202020204" pitchFamily="34" charset="0"/>
                <a:cs typeface="Arial" panose="020B0604020202020204" pitchFamily="34" charset="0"/>
              </a:rPr>
              <a:t> </a:t>
            </a:r>
            <a:r>
              <a:rPr lang="es-ES" sz="2000" b="1" spc="-3" dirty="0" smtClean="0">
                <a:latin typeface="Arial" panose="020B0604020202020204" pitchFamily="34" charset="0"/>
                <a:cs typeface="Arial" panose="020B0604020202020204" pitchFamily="34" charset="0"/>
              </a:rPr>
              <a:t>cortocircuito</a:t>
            </a:r>
            <a:endParaRPr lang="es-ES" sz="2000" b="1" dirty="0" smtClean="0">
              <a:latin typeface="Arial" panose="020B0604020202020204" pitchFamily="34" charset="0"/>
              <a:cs typeface="Arial" panose="020B0604020202020204" pitchFamily="34" charset="0"/>
            </a:endParaRPr>
          </a:p>
          <a:p>
            <a:pPr>
              <a:lnSpc>
                <a:spcPts val="2400"/>
              </a:lnSpc>
              <a:spcBef>
                <a:spcPts val="37"/>
              </a:spcBef>
            </a:pPr>
            <a:endParaRPr lang="es-ES" sz="2000" dirty="0" smtClean="0">
              <a:latin typeface="Arial" panose="020B0604020202020204" pitchFamily="34" charset="0"/>
              <a:cs typeface="Arial" panose="020B0604020202020204" pitchFamily="34" charset="0"/>
            </a:endParaRPr>
          </a:p>
          <a:p>
            <a:pPr marL="355013" marR="38099" indent="-156292" algn="just">
              <a:lnSpc>
                <a:spcPts val="2400"/>
              </a:lnSpc>
            </a:pPr>
            <a:r>
              <a:rPr lang="es-ES" sz="2000" dirty="0" smtClean="0">
                <a:latin typeface="Arial" panose="020B0604020202020204" pitchFamily="34" charset="0"/>
                <a:cs typeface="Arial" panose="020B0604020202020204" pitchFamily="34" charset="0"/>
              </a:rPr>
              <a:t>-</a:t>
            </a:r>
            <a:r>
              <a:rPr lang="es-ES" sz="2000" spc="3" dirty="0" smtClean="0">
                <a:latin typeface="Arial" panose="020B0604020202020204" pitchFamily="34" charset="0"/>
                <a:cs typeface="Arial" panose="020B0604020202020204" pitchFamily="34" charset="0"/>
              </a:rPr>
              <a:t> </a:t>
            </a:r>
            <a:r>
              <a:rPr lang="es-ES" sz="2000" spc="-7" dirty="0" smtClean="0">
                <a:latin typeface="Arial" panose="020B0604020202020204" pitchFamily="34" charset="0"/>
                <a:cs typeface="Arial" panose="020B0604020202020204" pitchFamily="34" charset="0"/>
              </a:rPr>
              <a:t>Se</a:t>
            </a:r>
            <a:r>
              <a:rPr lang="es-ES" sz="2000" spc="-3" dirty="0" smtClean="0">
                <a:latin typeface="Arial" panose="020B0604020202020204" pitchFamily="34" charset="0"/>
                <a:cs typeface="Arial" panose="020B0604020202020204" pitchFamily="34" charset="0"/>
              </a:rPr>
              <a:t> </a:t>
            </a:r>
            <a:r>
              <a:rPr lang="es-ES" sz="2000" dirty="0" smtClean="0">
                <a:latin typeface="Arial" panose="020B0604020202020204" pitchFamily="34" charset="0"/>
                <a:cs typeface="Arial" panose="020B0604020202020204" pitchFamily="34" charset="0"/>
              </a:rPr>
              <a:t>cumple</a:t>
            </a:r>
            <a:r>
              <a:rPr lang="es-ES" sz="2000" spc="3" dirty="0" smtClean="0">
                <a:latin typeface="Arial" panose="020B0604020202020204" pitchFamily="34" charset="0"/>
                <a:cs typeface="Arial" panose="020B0604020202020204" pitchFamily="34" charset="0"/>
              </a:rPr>
              <a:t> </a:t>
            </a:r>
            <a:r>
              <a:rPr lang="es-ES" sz="2000" dirty="0" smtClean="0">
                <a:latin typeface="Arial" panose="020B0604020202020204" pitchFamily="34" charset="0"/>
                <a:cs typeface="Arial" panose="020B0604020202020204" pitchFamily="34" charset="0"/>
              </a:rPr>
              <a:t>la</a:t>
            </a:r>
            <a:r>
              <a:rPr lang="es-ES" sz="2000" spc="3" dirty="0" smtClean="0">
                <a:latin typeface="Arial" panose="020B0604020202020204" pitchFamily="34" charset="0"/>
                <a:cs typeface="Arial" panose="020B0604020202020204" pitchFamily="34" charset="0"/>
              </a:rPr>
              <a:t> </a:t>
            </a:r>
            <a:r>
              <a:rPr lang="es-ES" sz="2000" spc="-3" dirty="0" smtClean="0">
                <a:latin typeface="Arial" panose="020B0604020202020204" pitchFamily="34" charset="0"/>
                <a:cs typeface="Arial" panose="020B0604020202020204" pitchFamily="34" charset="0"/>
              </a:rPr>
              <a:t>condición</a:t>
            </a:r>
            <a:r>
              <a:rPr lang="es-ES" sz="2000" dirty="0" smtClean="0">
                <a:latin typeface="Arial" panose="020B0604020202020204" pitchFamily="34" charset="0"/>
                <a:cs typeface="Arial" panose="020B0604020202020204" pitchFamily="34" charset="0"/>
              </a:rPr>
              <a:t> de</a:t>
            </a:r>
            <a:r>
              <a:rPr lang="es-ES" sz="2000" spc="3" dirty="0" smtClean="0">
                <a:latin typeface="Arial" panose="020B0604020202020204" pitchFamily="34" charset="0"/>
                <a:cs typeface="Arial" panose="020B0604020202020204" pitchFamily="34" charset="0"/>
              </a:rPr>
              <a:t> </a:t>
            </a:r>
            <a:r>
              <a:rPr lang="es-ES" sz="2000" dirty="0" smtClean="0">
                <a:latin typeface="Arial" panose="020B0604020202020204" pitchFamily="34" charset="0"/>
                <a:cs typeface="Arial" panose="020B0604020202020204" pitchFamily="34" charset="0"/>
              </a:rPr>
              <a:t>que</a:t>
            </a:r>
            <a:r>
              <a:rPr lang="es-ES" sz="2000" spc="3" dirty="0" smtClean="0">
                <a:latin typeface="Arial" panose="020B0604020202020204" pitchFamily="34" charset="0"/>
                <a:cs typeface="Arial" panose="020B0604020202020204" pitchFamily="34" charset="0"/>
              </a:rPr>
              <a:t> </a:t>
            </a:r>
            <a:r>
              <a:rPr lang="es-ES" sz="2000" spc="-7" dirty="0" smtClean="0">
                <a:latin typeface="Arial" panose="020B0604020202020204" pitchFamily="34" charset="0"/>
                <a:cs typeface="Arial" panose="020B0604020202020204" pitchFamily="34" charset="0"/>
              </a:rPr>
              <a:t>la</a:t>
            </a:r>
            <a:r>
              <a:rPr lang="es-ES" sz="2000" spc="-3" dirty="0" smtClean="0">
                <a:latin typeface="Arial" panose="020B0604020202020204" pitchFamily="34" charset="0"/>
                <a:cs typeface="Arial" panose="020B0604020202020204" pitchFamily="34" charset="0"/>
              </a:rPr>
              <a:t> energía</a:t>
            </a:r>
            <a:r>
              <a:rPr lang="es-ES" sz="2000" dirty="0" smtClean="0">
                <a:latin typeface="Arial" panose="020B0604020202020204" pitchFamily="34" charset="0"/>
                <a:cs typeface="Arial" panose="020B0604020202020204" pitchFamily="34" charset="0"/>
              </a:rPr>
              <a:t> de</a:t>
            </a:r>
            <a:r>
              <a:rPr lang="es-ES" sz="2000" spc="3" dirty="0" smtClean="0">
                <a:latin typeface="Arial" panose="020B0604020202020204" pitchFamily="34" charset="0"/>
                <a:cs typeface="Arial" panose="020B0604020202020204" pitchFamily="34" charset="0"/>
              </a:rPr>
              <a:t> </a:t>
            </a:r>
            <a:r>
              <a:rPr lang="es-ES" sz="2000" spc="-3" dirty="0" smtClean="0">
                <a:latin typeface="Arial" panose="020B0604020202020204" pitchFamily="34" charset="0"/>
                <a:cs typeface="Arial" panose="020B0604020202020204" pitchFamily="34" charset="0"/>
              </a:rPr>
              <a:t>paso</a:t>
            </a:r>
            <a:r>
              <a:rPr lang="es-ES" sz="2000" dirty="0" smtClean="0">
                <a:latin typeface="Arial" panose="020B0604020202020204" pitchFamily="34" charset="0"/>
                <a:cs typeface="Arial" panose="020B0604020202020204" pitchFamily="34" charset="0"/>
              </a:rPr>
              <a:t> de</a:t>
            </a:r>
            <a:r>
              <a:rPr lang="es-ES" sz="2000" spc="3" dirty="0" smtClean="0">
                <a:latin typeface="Arial" panose="020B0604020202020204" pitchFamily="34" charset="0"/>
                <a:cs typeface="Arial" panose="020B0604020202020204" pitchFamily="34" charset="0"/>
              </a:rPr>
              <a:t> </a:t>
            </a:r>
            <a:r>
              <a:rPr lang="es-ES" sz="2000" dirty="0" smtClean="0">
                <a:latin typeface="Arial" panose="020B0604020202020204" pitchFamily="34" charset="0"/>
                <a:cs typeface="Arial" panose="020B0604020202020204" pitchFamily="34" charset="0"/>
              </a:rPr>
              <a:t>antes del</a:t>
            </a:r>
            <a:r>
              <a:rPr lang="es-ES" sz="2000" spc="205" dirty="0" smtClean="0">
                <a:latin typeface="Arial" panose="020B0604020202020204" pitchFamily="34" charset="0"/>
                <a:cs typeface="Arial" panose="020B0604020202020204" pitchFamily="34" charset="0"/>
              </a:rPr>
              <a:t> </a:t>
            </a:r>
            <a:r>
              <a:rPr lang="es-ES" sz="2000" dirty="0" smtClean="0">
                <a:latin typeface="Arial" panose="020B0604020202020204" pitchFamily="34" charset="0"/>
                <a:cs typeface="Arial" panose="020B0604020202020204" pitchFamily="34" charset="0"/>
              </a:rPr>
              <a:t>despeje</a:t>
            </a:r>
            <a:r>
              <a:rPr lang="es-ES" sz="2000" spc="205" dirty="0" smtClean="0">
                <a:latin typeface="Arial" panose="020B0604020202020204" pitchFamily="34" charset="0"/>
                <a:cs typeface="Arial" panose="020B0604020202020204" pitchFamily="34" charset="0"/>
              </a:rPr>
              <a:t> </a:t>
            </a:r>
            <a:r>
              <a:rPr lang="es-ES" sz="2000" dirty="0" smtClean="0">
                <a:latin typeface="Arial" panose="020B0604020202020204" pitchFamily="34" charset="0"/>
                <a:cs typeface="Arial" panose="020B0604020202020204" pitchFamily="34" charset="0"/>
              </a:rPr>
              <a:t>de</a:t>
            </a:r>
            <a:r>
              <a:rPr lang="es-ES" sz="2000" spc="205" dirty="0" smtClean="0">
                <a:latin typeface="Arial" panose="020B0604020202020204" pitchFamily="34" charset="0"/>
                <a:cs typeface="Arial" panose="020B0604020202020204" pitchFamily="34" charset="0"/>
              </a:rPr>
              <a:t> </a:t>
            </a:r>
            <a:r>
              <a:rPr lang="es-ES" sz="2000" dirty="0" smtClean="0">
                <a:latin typeface="Arial" panose="020B0604020202020204" pitchFamily="34" charset="0"/>
                <a:cs typeface="Arial" panose="020B0604020202020204" pitchFamily="34" charset="0"/>
              </a:rPr>
              <a:t>la falla </a:t>
            </a:r>
            <a:r>
              <a:rPr lang="es-ES" sz="2000" spc="3" dirty="0" smtClean="0">
                <a:latin typeface="Arial" panose="020B0604020202020204" pitchFamily="34" charset="0"/>
                <a:cs typeface="Arial" panose="020B0604020202020204" pitchFamily="34" charset="0"/>
              </a:rPr>
              <a:t> </a:t>
            </a:r>
            <a:r>
              <a:rPr lang="es-ES" sz="2000" spc="-3" dirty="0" smtClean="0">
                <a:latin typeface="Arial" panose="020B0604020202020204" pitchFamily="34" charset="0"/>
                <a:cs typeface="Arial" panose="020B0604020202020204" pitchFamily="34" charset="0"/>
              </a:rPr>
              <a:t>(</a:t>
            </a:r>
            <a:r>
              <a:rPr lang="es-ES" sz="2000" spc="-3" dirty="0" smtClean="0">
                <a:latin typeface="Arial" panose="020B0604020202020204" pitchFamily="34" charset="0"/>
                <a:cs typeface="Arial" panose="020B0604020202020204" pitchFamily="34" charset="0"/>
              </a:rPr>
              <a:t>Icc²*</a:t>
            </a:r>
            <a:r>
              <a:rPr lang="es-ES" sz="2000" spc="-3" dirty="0" err="1" smtClean="0">
                <a:latin typeface="Arial" panose="020B0604020202020204" pitchFamily="34" charset="0"/>
                <a:cs typeface="Arial" panose="020B0604020202020204" pitchFamily="34" charset="0"/>
              </a:rPr>
              <a:t>t</a:t>
            </a:r>
            <a:r>
              <a:rPr lang="es-ES" sz="2000" spc="-5" baseline="-10416" dirty="0" err="1" smtClean="0">
                <a:latin typeface="Arial" panose="020B0604020202020204" pitchFamily="34" charset="0"/>
                <a:cs typeface="Arial" panose="020B0604020202020204" pitchFamily="34" charset="0"/>
              </a:rPr>
              <a:t>desp</a:t>
            </a:r>
            <a:r>
              <a:rPr lang="es-ES" sz="2000" spc="-3" dirty="0" smtClean="0">
                <a:latin typeface="Arial" panose="020B0604020202020204" pitchFamily="34" charset="0"/>
                <a:cs typeface="Arial" panose="020B0604020202020204" pitchFamily="34" charset="0"/>
              </a:rPr>
              <a:t>)</a:t>
            </a:r>
            <a:r>
              <a:rPr lang="es-ES" sz="2000" spc="92" dirty="0" smtClean="0">
                <a:latin typeface="Arial" panose="020B0604020202020204" pitchFamily="34" charset="0"/>
                <a:cs typeface="Arial" panose="020B0604020202020204" pitchFamily="34" charset="0"/>
              </a:rPr>
              <a:t> </a:t>
            </a:r>
            <a:r>
              <a:rPr lang="es-ES" sz="2000" dirty="0" smtClean="0">
                <a:latin typeface="Arial" panose="020B0604020202020204" pitchFamily="34" charset="0"/>
                <a:cs typeface="Arial" panose="020B0604020202020204" pitchFamily="34" charset="0"/>
              </a:rPr>
              <a:t>debe</a:t>
            </a:r>
            <a:r>
              <a:rPr lang="es-ES" sz="2000" spc="99" dirty="0" smtClean="0">
                <a:latin typeface="Arial" panose="020B0604020202020204" pitchFamily="34" charset="0"/>
                <a:cs typeface="Arial" panose="020B0604020202020204" pitchFamily="34" charset="0"/>
              </a:rPr>
              <a:t> </a:t>
            </a:r>
            <a:r>
              <a:rPr lang="es-ES" sz="2000" spc="-3" dirty="0" smtClean="0">
                <a:latin typeface="Arial" panose="020B0604020202020204" pitchFamily="34" charset="0"/>
                <a:cs typeface="Arial" panose="020B0604020202020204" pitchFamily="34" charset="0"/>
              </a:rPr>
              <a:t>ser</a:t>
            </a:r>
            <a:r>
              <a:rPr lang="es-ES" sz="2000" spc="95" dirty="0" smtClean="0">
                <a:latin typeface="Arial" panose="020B0604020202020204" pitchFamily="34" charset="0"/>
                <a:cs typeface="Arial" panose="020B0604020202020204" pitchFamily="34" charset="0"/>
              </a:rPr>
              <a:t> </a:t>
            </a:r>
            <a:r>
              <a:rPr lang="es-ES" sz="2000" dirty="0" smtClean="0">
                <a:latin typeface="Arial" panose="020B0604020202020204" pitchFamily="34" charset="0"/>
                <a:cs typeface="Arial" panose="020B0604020202020204" pitchFamily="34" charset="0"/>
              </a:rPr>
              <a:t>menor</a:t>
            </a:r>
            <a:r>
              <a:rPr lang="es-ES" sz="2000" spc="92" dirty="0" smtClean="0">
                <a:latin typeface="Arial" panose="020B0604020202020204" pitchFamily="34" charset="0"/>
                <a:cs typeface="Arial" panose="020B0604020202020204" pitchFamily="34" charset="0"/>
              </a:rPr>
              <a:t> </a:t>
            </a:r>
            <a:r>
              <a:rPr lang="es-ES" sz="2000" dirty="0" smtClean="0">
                <a:latin typeface="Arial" panose="020B0604020202020204" pitchFamily="34" charset="0"/>
                <a:cs typeface="Arial" panose="020B0604020202020204" pitchFamily="34" charset="0"/>
              </a:rPr>
              <a:t>que</a:t>
            </a:r>
            <a:r>
              <a:rPr lang="es-ES" sz="2000" spc="102" dirty="0" smtClean="0">
                <a:latin typeface="Arial" panose="020B0604020202020204" pitchFamily="34" charset="0"/>
                <a:cs typeface="Arial" panose="020B0604020202020204" pitchFamily="34" charset="0"/>
              </a:rPr>
              <a:t> </a:t>
            </a:r>
            <a:r>
              <a:rPr lang="es-ES" sz="2000" dirty="0" smtClean="0">
                <a:latin typeface="Arial" panose="020B0604020202020204" pitchFamily="34" charset="0"/>
                <a:cs typeface="Arial" panose="020B0604020202020204" pitchFamily="34" charset="0"/>
              </a:rPr>
              <a:t>la</a:t>
            </a:r>
            <a:r>
              <a:rPr lang="es-ES" sz="2000" spc="99" dirty="0" smtClean="0">
                <a:latin typeface="Arial" panose="020B0604020202020204" pitchFamily="34" charset="0"/>
                <a:cs typeface="Arial" panose="020B0604020202020204" pitchFamily="34" charset="0"/>
              </a:rPr>
              <a:t> </a:t>
            </a:r>
            <a:r>
              <a:rPr lang="es-ES" sz="2000" spc="-3" dirty="0" smtClean="0">
                <a:latin typeface="Arial" panose="020B0604020202020204" pitchFamily="34" charset="0"/>
                <a:cs typeface="Arial" panose="020B0604020202020204" pitchFamily="34" charset="0"/>
              </a:rPr>
              <a:t>intensidad</a:t>
            </a:r>
            <a:r>
              <a:rPr lang="es-ES" sz="2000" spc="95" dirty="0" smtClean="0">
                <a:latin typeface="Arial" panose="020B0604020202020204" pitchFamily="34" charset="0"/>
                <a:cs typeface="Arial" panose="020B0604020202020204" pitchFamily="34" charset="0"/>
              </a:rPr>
              <a:t> </a:t>
            </a:r>
            <a:r>
              <a:rPr lang="es-ES" sz="2000" dirty="0" smtClean="0">
                <a:latin typeface="Arial" panose="020B0604020202020204" pitchFamily="34" charset="0"/>
                <a:cs typeface="Arial" panose="020B0604020202020204" pitchFamily="34" charset="0"/>
              </a:rPr>
              <a:t>de</a:t>
            </a:r>
            <a:r>
              <a:rPr lang="es-ES" sz="2000" spc="99" dirty="0" smtClean="0">
                <a:latin typeface="Arial" panose="020B0604020202020204" pitchFamily="34" charset="0"/>
                <a:cs typeface="Arial" panose="020B0604020202020204" pitchFamily="34" charset="0"/>
              </a:rPr>
              <a:t> </a:t>
            </a:r>
            <a:r>
              <a:rPr lang="es-ES" sz="2000" dirty="0" smtClean="0">
                <a:latin typeface="Arial" panose="020B0604020202020204" pitchFamily="34" charset="0"/>
                <a:cs typeface="Arial" panose="020B0604020202020204" pitchFamily="34" charset="0"/>
              </a:rPr>
              <a:t>corto</a:t>
            </a:r>
            <a:r>
              <a:rPr lang="es-ES" sz="2000" spc="92" dirty="0" smtClean="0">
                <a:latin typeface="Arial" panose="020B0604020202020204" pitchFamily="34" charset="0"/>
                <a:cs typeface="Arial" panose="020B0604020202020204" pitchFamily="34" charset="0"/>
              </a:rPr>
              <a:t> </a:t>
            </a:r>
            <a:r>
              <a:rPr lang="es-ES" sz="2000" dirty="0" smtClean="0">
                <a:latin typeface="Arial" panose="020B0604020202020204" pitchFamily="34" charset="0"/>
                <a:cs typeface="Arial" panose="020B0604020202020204" pitchFamily="34" charset="0"/>
              </a:rPr>
              <a:t>soportada</a:t>
            </a:r>
            <a:r>
              <a:rPr lang="es-ES" sz="2000" spc="102" dirty="0" smtClean="0">
                <a:latin typeface="Arial" panose="020B0604020202020204" pitchFamily="34" charset="0"/>
                <a:cs typeface="Arial" panose="020B0604020202020204" pitchFamily="34" charset="0"/>
              </a:rPr>
              <a:t> </a:t>
            </a:r>
            <a:r>
              <a:rPr lang="es-ES" sz="2000" dirty="0" smtClean="0">
                <a:latin typeface="Arial" panose="020B0604020202020204" pitchFamily="34" charset="0"/>
                <a:cs typeface="Arial" panose="020B0604020202020204" pitchFamily="34" charset="0"/>
              </a:rPr>
              <a:t>por</a:t>
            </a:r>
            <a:r>
              <a:rPr lang="es-ES" sz="2000" spc="92" dirty="0" smtClean="0">
                <a:latin typeface="Arial" panose="020B0604020202020204" pitchFamily="34" charset="0"/>
                <a:cs typeface="Arial" panose="020B0604020202020204" pitchFamily="34" charset="0"/>
              </a:rPr>
              <a:t> </a:t>
            </a:r>
            <a:r>
              <a:rPr lang="es-ES" sz="2000" dirty="0" smtClean="0">
                <a:latin typeface="Arial" panose="020B0604020202020204" pitchFamily="34" charset="0"/>
                <a:cs typeface="Arial" panose="020B0604020202020204" pitchFamily="34" charset="0"/>
              </a:rPr>
              <a:t>el</a:t>
            </a:r>
            <a:r>
              <a:rPr lang="es-ES" sz="2000" spc="99" dirty="0" smtClean="0">
                <a:latin typeface="Arial" panose="020B0604020202020204" pitchFamily="34" charset="0"/>
                <a:cs typeface="Arial" panose="020B0604020202020204" pitchFamily="34" charset="0"/>
              </a:rPr>
              <a:t> </a:t>
            </a:r>
            <a:r>
              <a:rPr lang="es-ES" sz="2000" spc="-3" dirty="0" smtClean="0">
                <a:latin typeface="Arial" panose="020B0604020202020204" pitchFamily="34" charset="0"/>
                <a:cs typeface="Arial" panose="020B0604020202020204" pitchFamily="34" charset="0"/>
              </a:rPr>
              <a:t>conductor</a:t>
            </a:r>
            <a:r>
              <a:rPr lang="es-ES" sz="2000" spc="82" dirty="0" smtClean="0">
                <a:latin typeface="Arial" panose="020B0604020202020204" pitchFamily="34" charset="0"/>
                <a:cs typeface="Arial" panose="020B0604020202020204" pitchFamily="34" charset="0"/>
              </a:rPr>
              <a:t> </a:t>
            </a:r>
            <a:r>
              <a:rPr lang="es-ES" sz="2000" spc="3" dirty="0" smtClean="0">
                <a:latin typeface="Arial" panose="020B0604020202020204" pitchFamily="34" charset="0"/>
                <a:cs typeface="Arial" panose="020B0604020202020204" pitchFamily="34" charset="0"/>
              </a:rPr>
              <a:t>(</a:t>
            </a:r>
            <a:r>
              <a:rPr lang="es-ES" sz="2000" spc="3" dirty="0" err="1" smtClean="0">
                <a:latin typeface="Arial" panose="020B0604020202020204" pitchFamily="34" charset="0"/>
                <a:cs typeface="Arial" panose="020B0604020202020204" pitchFamily="34" charset="0"/>
              </a:rPr>
              <a:t>I</a:t>
            </a:r>
            <a:r>
              <a:rPr lang="es-ES" sz="2000" spc="5" baseline="-10416" dirty="0" err="1" smtClean="0">
                <a:latin typeface="Arial" panose="020B0604020202020204" pitchFamily="34" charset="0"/>
                <a:cs typeface="Arial" panose="020B0604020202020204" pitchFamily="34" charset="0"/>
              </a:rPr>
              <a:t>cu</a:t>
            </a:r>
            <a:r>
              <a:rPr lang="es-ES" sz="2000" spc="3" dirty="0" smtClean="0">
                <a:latin typeface="Arial" panose="020B0604020202020204" pitchFamily="34" charset="0"/>
                <a:cs typeface="Arial" panose="020B0604020202020204" pitchFamily="34" charset="0"/>
              </a:rPr>
              <a:t>), </a:t>
            </a:r>
            <a:r>
              <a:rPr lang="es-ES" sz="2000" spc="-194" dirty="0" smtClean="0">
                <a:latin typeface="Arial" panose="020B0604020202020204" pitchFamily="34" charset="0"/>
                <a:cs typeface="Arial" panose="020B0604020202020204" pitchFamily="34" charset="0"/>
              </a:rPr>
              <a:t> </a:t>
            </a:r>
            <a:r>
              <a:rPr lang="es-ES" sz="2000" dirty="0" smtClean="0">
                <a:latin typeface="Arial" panose="020B0604020202020204" pitchFamily="34" charset="0"/>
                <a:cs typeface="Arial" panose="020B0604020202020204" pitchFamily="34" charset="0"/>
              </a:rPr>
              <a:t>que </a:t>
            </a:r>
            <a:r>
              <a:rPr lang="es-ES" sz="2000" spc="-7" dirty="0" smtClean="0">
                <a:latin typeface="Arial" panose="020B0604020202020204" pitchFamily="34" charset="0"/>
                <a:cs typeface="Arial" panose="020B0604020202020204" pitchFamily="34" charset="0"/>
              </a:rPr>
              <a:t>se</a:t>
            </a:r>
            <a:r>
              <a:rPr lang="es-ES" sz="2000" spc="3" dirty="0" smtClean="0">
                <a:latin typeface="Arial" panose="020B0604020202020204" pitchFamily="34" charset="0"/>
                <a:cs typeface="Arial" panose="020B0604020202020204" pitchFamily="34" charset="0"/>
              </a:rPr>
              <a:t> </a:t>
            </a:r>
            <a:r>
              <a:rPr lang="es-ES" sz="2000" spc="-3" dirty="0" smtClean="0">
                <a:latin typeface="Arial" panose="020B0604020202020204" pitchFamily="34" charset="0"/>
                <a:cs typeface="Arial" panose="020B0604020202020204" pitchFamily="34" charset="0"/>
              </a:rPr>
              <a:t>calcula</a:t>
            </a:r>
            <a:r>
              <a:rPr lang="es-ES" sz="2000" spc="3" dirty="0" smtClean="0">
                <a:latin typeface="Arial" panose="020B0604020202020204" pitchFamily="34" charset="0"/>
                <a:cs typeface="Arial" panose="020B0604020202020204" pitchFamily="34" charset="0"/>
              </a:rPr>
              <a:t> </a:t>
            </a:r>
            <a:r>
              <a:rPr lang="es-ES" sz="2000" dirty="0" smtClean="0">
                <a:latin typeface="Arial" panose="020B0604020202020204" pitchFamily="34" charset="0"/>
                <a:cs typeface="Arial" panose="020B0604020202020204" pitchFamily="34" charset="0"/>
              </a:rPr>
              <a:t>de</a:t>
            </a:r>
            <a:r>
              <a:rPr lang="es-ES" sz="2000" spc="3" dirty="0" smtClean="0">
                <a:latin typeface="Arial" panose="020B0604020202020204" pitchFamily="34" charset="0"/>
                <a:cs typeface="Arial" panose="020B0604020202020204" pitchFamily="34" charset="0"/>
              </a:rPr>
              <a:t> </a:t>
            </a:r>
            <a:r>
              <a:rPr lang="es-ES" sz="2000" spc="-7" dirty="0" smtClean="0">
                <a:latin typeface="Arial" panose="020B0604020202020204" pitchFamily="34" charset="0"/>
                <a:cs typeface="Arial" panose="020B0604020202020204" pitchFamily="34" charset="0"/>
              </a:rPr>
              <a:t>la</a:t>
            </a:r>
            <a:r>
              <a:rPr lang="es-ES" sz="2000" spc="3" dirty="0" smtClean="0">
                <a:latin typeface="Arial" panose="020B0604020202020204" pitchFamily="34" charset="0"/>
                <a:cs typeface="Arial" panose="020B0604020202020204" pitchFamily="34" charset="0"/>
              </a:rPr>
              <a:t> </a:t>
            </a:r>
            <a:r>
              <a:rPr lang="es-ES" sz="2000" dirty="0" smtClean="0">
                <a:latin typeface="Arial" panose="020B0604020202020204" pitchFamily="34" charset="0"/>
                <a:cs typeface="Arial" panose="020B0604020202020204" pitchFamily="34" charset="0"/>
              </a:rPr>
              <a:t>forma</a:t>
            </a:r>
            <a:r>
              <a:rPr lang="es-ES" sz="2000" spc="3" dirty="0" smtClean="0">
                <a:latin typeface="Arial" panose="020B0604020202020204" pitchFamily="34" charset="0"/>
                <a:cs typeface="Arial" panose="020B0604020202020204" pitchFamily="34" charset="0"/>
              </a:rPr>
              <a:t> </a:t>
            </a:r>
            <a:r>
              <a:rPr lang="es-ES" sz="2000" spc="-3" dirty="0" smtClean="0">
                <a:latin typeface="Arial" panose="020B0604020202020204" pitchFamily="34" charset="0"/>
                <a:cs typeface="Arial" panose="020B0604020202020204" pitchFamily="34" charset="0"/>
              </a:rPr>
              <a:t>siguiente</a:t>
            </a:r>
            <a:r>
              <a:rPr lang="es-ES" sz="2000" dirty="0" smtClean="0">
                <a:latin typeface="Arial" panose="020B0604020202020204" pitchFamily="34" charset="0"/>
                <a:cs typeface="Arial" panose="020B0604020202020204" pitchFamily="34" charset="0"/>
              </a:rPr>
              <a:t>:</a:t>
            </a:r>
          </a:p>
          <a:p>
            <a:pPr marL="355013" marR="38099" indent="-156292" algn="just">
              <a:lnSpc>
                <a:spcPts val="2400"/>
              </a:lnSpc>
            </a:pPr>
            <a:endParaRPr lang="es-ES" sz="2000" dirty="0" smtClean="0">
              <a:latin typeface="Arial" panose="020B0604020202020204" pitchFamily="34" charset="0"/>
              <a:cs typeface="Arial" panose="020B0604020202020204" pitchFamily="34" charset="0"/>
            </a:endParaRPr>
          </a:p>
          <a:p>
            <a:pPr marL="355013" marR="38099" indent="-156292" algn="just">
              <a:lnSpc>
                <a:spcPts val="2400"/>
              </a:lnSpc>
            </a:pPr>
            <a:endParaRPr lang="es-ES" sz="2000" dirty="0" smtClean="0">
              <a:latin typeface="Arial" panose="020B0604020202020204" pitchFamily="34" charset="0"/>
              <a:cs typeface="Arial" panose="020B0604020202020204" pitchFamily="34" charset="0"/>
            </a:endParaRPr>
          </a:p>
          <a:p>
            <a:pPr marL="639024">
              <a:lnSpc>
                <a:spcPts val="2400"/>
              </a:lnSpc>
              <a:spcBef>
                <a:spcPts val="68"/>
              </a:spcBef>
            </a:pPr>
            <a:r>
              <a:rPr lang="es-ES" sz="2000" dirty="0" smtClean="0">
                <a:latin typeface="Arial" panose="020B0604020202020204" pitchFamily="34" charset="0"/>
                <a:cs typeface="Arial" panose="020B0604020202020204" pitchFamily="34" charset="0"/>
              </a:rPr>
              <a:t>Donde:</a:t>
            </a:r>
          </a:p>
          <a:p>
            <a:pPr marL="945548" marR="1572449">
              <a:lnSpc>
                <a:spcPts val="2400"/>
              </a:lnSpc>
            </a:pPr>
            <a:r>
              <a:rPr lang="es-ES" sz="2000" spc="-14" dirty="0" smtClean="0">
                <a:latin typeface="Arial" panose="020B0604020202020204" pitchFamily="34" charset="0"/>
                <a:cs typeface="Arial" panose="020B0604020202020204" pitchFamily="34" charset="0"/>
              </a:rPr>
              <a:t>K</a:t>
            </a:r>
            <a:r>
              <a:rPr lang="es-ES" sz="2000" spc="-20" baseline="-10416" dirty="0" smtClean="0">
                <a:latin typeface="Arial" panose="020B0604020202020204" pitchFamily="34" charset="0"/>
                <a:cs typeface="Arial" panose="020B0604020202020204" pitchFamily="34" charset="0"/>
              </a:rPr>
              <a:t>1</a:t>
            </a:r>
            <a:r>
              <a:rPr lang="es-ES" sz="2000" spc="92" baseline="-10416" dirty="0" smtClean="0">
                <a:latin typeface="Arial" panose="020B0604020202020204" pitchFamily="34" charset="0"/>
                <a:cs typeface="Arial" panose="020B0604020202020204" pitchFamily="34" charset="0"/>
              </a:rPr>
              <a:t> </a:t>
            </a:r>
            <a:r>
              <a:rPr lang="es-ES" sz="2000" smtClean="0">
                <a:latin typeface="Arial" panose="020B0604020202020204" pitchFamily="34" charset="0"/>
                <a:cs typeface="Arial" panose="020B0604020202020204" pitchFamily="34" charset="0"/>
              </a:rPr>
              <a:t>= constante del</a:t>
            </a:r>
            <a:r>
              <a:rPr lang="es-ES" sz="2000" spc="-3" smtClean="0">
                <a:latin typeface="Arial" panose="020B0604020202020204" pitchFamily="34" charset="0"/>
                <a:cs typeface="Arial" panose="020B0604020202020204" pitchFamily="34" charset="0"/>
              </a:rPr>
              <a:t> </a:t>
            </a:r>
            <a:r>
              <a:rPr lang="es-ES" sz="2000" spc="-3" dirty="0" smtClean="0">
                <a:latin typeface="Arial" panose="020B0604020202020204" pitchFamily="34" charset="0"/>
                <a:cs typeface="Arial" panose="020B0604020202020204" pitchFamily="34" charset="0"/>
              </a:rPr>
              <a:t>material </a:t>
            </a:r>
            <a:r>
              <a:rPr lang="es-ES" sz="2000" spc="-3" dirty="0" err="1" smtClean="0">
                <a:latin typeface="Arial" panose="020B0604020202020204" pitchFamily="34" charset="0"/>
                <a:cs typeface="Arial" panose="020B0604020202020204" pitchFamily="34" charset="0"/>
              </a:rPr>
              <a:t>asilante</a:t>
            </a:r>
            <a:r>
              <a:rPr lang="es-ES" sz="2000" spc="-3" dirty="0" smtClean="0">
                <a:latin typeface="Arial" panose="020B0604020202020204" pitchFamily="34" charset="0"/>
                <a:cs typeface="Arial" panose="020B0604020202020204" pitchFamily="34" charset="0"/>
              </a:rPr>
              <a:t>. </a:t>
            </a:r>
            <a:r>
              <a:rPr lang="es-ES" sz="2000" spc="-194" dirty="0" smtClean="0">
                <a:latin typeface="Arial" panose="020B0604020202020204" pitchFamily="34" charset="0"/>
                <a:cs typeface="Arial" panose="020B0604020202020204" pitchFamily="34" charset="0"/>
              </a:rPr>
              <a:t> </a:t>
            </a:r>
            <a:r>
              <a:rPr lang="es-ES" sz="2000" spc="-3" dirty="0" smtClean="0">
                <a:latin typeface="Arial" panose="020B0604020202020204" pitchFamily="34" charset="0"/>
                <a:cs typeface="Arial" panose="020B0604020202020204" pitchFamily="34" charset="0"/>
              </a:rPr>
              <a:t>S</a:t>
            </a:r>
            <a:r>
              <a:rPr lang="es-ES" sz="2000" spc="198" dirty="0" smtClean="0">
                <a:latin typeface="Arial" panose="020B0604020202020204" pitchFamily="34" charset="0"/>
                <a:cs typeface="Arial" panose="020B0604020202020204" pitchFamily="34" charset="0"/>
              </a:rPr>
              <a:t> </a:t>
            </a:r>
            <a:r>
              <a:rPr lang="es-ES" sz="2000" dirty="0" smtClean="0">
                <a:latin typeface="Arial" panose="020B0604020202020204" pitchFamily="34" charset="0"/>
                <a:cs typeface="Arial" panose="020B0604020202020204" pitchFamily="34" charset="0"/>
              </a:rPr>
              <a:t>=</a:t>
            </a:r>
            <a:r>
              <a:rPr lang="es-ES" sz="2000" spc="-3" dirty="0" smtClean="0">
                <a:latin typeface="Arial" panose="020B0604020202020204" pitchFamily="34" charset="0"/>
                <a:cs typeface="Arial" panose="020B0604020202020204" pitchFamily="34" charset="0"/>
              </a:rPr>
              <a:t> </a:t>
            </a:r>
            <a:r>
              <a:rPr lang="es-ES" sz="2000" dirty="0" smtClean="0">
                <a:latin typeface="Arial" panose="020B0604020202020204" pitchFamily="34" charset="0"/>
                <a:cs typeface="Arial" panose="020B0604020202020204" pitchFamily="34" charset="0"/>
              </a:rPr>
              <a:t>Sección</a:t>
            </a:r>
            <a:r>
              <a:rPr lang="es-ES" sz="2000" spc="-3" dirty="0" smtClean="0">
                <a:latin typeface="Arial" panose="020B0604020202020204" pitchFamily="34" charset="0"/>
                <a:cs typeface="Arial" panose="020B0604020202020204" pitchFamily="34" charset="0"/>
              </a:rPr>
              <a:t> del conductor </a:t>
            </a:r>
            <a:r>
              <a:rPr lang="es-ES" sz="2000" dirty="0" smtClean="0">
                <a:latin typeface="Arial" panose="020B0604020202020204" pitchFamily="34" charset="0"/>
                <a:cs typeface="Arial" panose="020B0604020202020204" pitchFamily="34" charset="0"/>
              </a:rPr>
              <a:t>en</a:t>
            </a:r>
            <a:r>
              <a:rPr lang="es-ES" sz="2000" spc="-3" dirty="0" smtClean="0">
                <a:latin typeface="Arial" panose="020B0604020202020204" pitchFamily="34" charset="0"/>
                <a:cs typeface="Arial" panose="020B0604020202020204" pitchFamily="34" charset="0"/>
              </a:rPr>
              <a:t> </a:t>
            </a:r>
            <a:r>
              <a:rPr lang="es-ES" sz="2000" dirty="0" smtClean="0">
                <a:latin typeface="Arial" panose="020B0604020202020204" pitchFamily="34" charset="0"/>
                <a:cs typeface="Arial" panose="020B0604020202020204" pitchFamily="34" charset="0"/>
              </a:rPr>
              <a:t>mm</a:t>
            </a:r>
            <a:r>
              <a:rPr lang="es-ES" sz="2000" baseline="38194" dirty="0" smtClean="0">
                <a:latin typeface="Arial" panose="020B0604020202020204" pitchFamily="34" charset="0"/>
                <a:cs typeface="Arial" panose="020B0604020202020204" pitchFamily="34" charset="0"/>
              </a:rPr>
              <a:t>2</a:t>
            </a:r>
            <a:r>
              <a:rPr lang="es-ES" sz="2000" dirty="0" smtClean="0">
                <a:latin typeface="Arial" panose="020B0604020202020204" pitchFamily="34" charset="0"/>
                <a:cs typeface="Arial" panose="020B0604020202020204" pitchFamily="34" charset="0"/>
              </a:rPr>
              <a:t>.</a:t>
            </a:r>
          </a:p>
          <a:p>
            <a:pPr marL="69271" marR="64509" indent="306524" algn="just">
              <a:lnSpc>
                <a:spcPct val="143800"/>
              </a:lnSpc>
            </a:pPr>
            <a:endParaRPr sz="818" dirty="0">
              <a:latin typeface="Times New Roman"/>
              <a:cs typeface="Times New Roman"/>
            </a:endParaRPr>
          </a:p>
        </p:txBody>
      </p:sp>
      <p:pic>
        <p:nvPicPr>
          <p:cNvPr id="3" name="Imagen 2"/>
          <p:cNvPicPr>
            <a:picLocks noChangeAspect="1"/>
          </p:cNvPicPr>
          <p:nvPr/>
        </p:nvPicPr>
        <p:blipFill>
          <a:blip r:embed="rId3"/>
          <a:stretch>
            <a:fillRect/>
          </a:stretch>
        </p:blipFill>
        <p:spPr>
          <a:xfrm>
            <a:off x="1066800" y="3429000"/>
            <a:ext cx="5334000" cy="533400"/>
          </a:xfrm>
          <a:prstGeom prst="rect">
            <a:avLst/>
          </a:prstGeom>
        </p:spPr>
      </p:pic>
      <p:pic>
        <p:nvPicPr>
          <p:cNvPr id="4" name="Imagen 3"/>
          <p:cNvPicPr>
            <a:picLocks noChangeAspect="1"/>
          </p:cNvPicPr>
          <p:nvPr/>
        </p:nvPicPr>
        <p:blipFill>
          <a:blip r:embed="rId4"/>
          <a:stretch>
            <a:fillRect/>
          </a:stretch>
        </p:blipFill>
        <p:spPr>
          <a:xfrm>
            <a:off x="1066800" y="5661283"/>
            <a:ext cx="5334000" cy="434717"/>
          </a:xfrm>
          <a:prstGeom prst="rect">
            <a:avLst/>
          </a:prstGeom>
        </p:spPr>
      </p:pic>
      <p:sp>
        <p:nvSpPr>
          <p:cNvPr id="5" name="Rectángulo 4"/>
          <p:cNvSpPr/>
          <p:nvPr/>
        </p:nvSpPr>
        <p:spPr>
          <a:xfrm>
            <a:off x="224032" y="152400"/>
            <a:ext cx="11815568" cy="65532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dirty="0"/>
          </a:p>
        </p:txBody>
      </p:sp>
    </p:spTree>
    <p:extLst>
      <p:ext uri="{BB962C8B-B14F-4D97-AF65-F5344CB8AC3E}">
        <p14:creationId xmlns:p14="http://schemas.microsoft.com/office/powerpoint/2010/main" val="190611994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object 11"/>
          <p:cNvSpPr txBox="1"/>
          <p:nvPr/>
        </p:nvSpPr>
        <p:spPr>
          <a:xfrm>
            <a:off x="381000" y="228600"/>
            <a:ext cx="11430000" cy="5856498"/>
          </a:xfrm>
          <a:prstGeom prst="rect">
            <a:avLst/>
          </a:prstGeom>
        </p:spPr>
        <p:txBody>
          <a:bodyPr vert="horz" wrap="square" lIns="0" tIns="8659" rIns="0" bIns="0" rtlCol="0">
            <a:spAutoFit/>
          </a:bodyPr>
          <a:lstStyle/>
          <a:p>
            <a:pPr marL="25977" algn="just">
              <a:lnSpc>
                <a:spcPts val="2400"/>
              </a:lnSpc>
              <a:spcBef>
                <a:spcPts val="682"/>
              </a:spcBef>
            </a:pPr>
            <a:r>
              <a:rPr sz="2000" b="1" spc="-3" dirty="0" err="1" smtClean="0">
                <a:latin typeface="Arial" panose="020B0604020202020204" pitchFamily="34" charset="0"/>
                <a:cs typeface="Arial" panose="020B0604020202020204" pitchFamily="34" charset="0"/>
              </a:rPr>
              <a:t>Protecciones</a:t>
            </a:r>
            <a:r>
              <a:rPr sz="2000" b="1" spc="-3" dirty="0" smtClean="0">
                <a:latin typeface="Arial" panose="020B0604020202020204" pitchFamily="34" charset="0"/>
                <a:cs typeface="Arial" panose="020B0604020202020204" pitchFamily="34" charset="0"/>
              </a:rPr>
              <a:t> </a:t>
            </a:r>
            <a:r>
              <a:rPr sz="2000" b="1" spc="-3" dirty="0">
                <a:latin typeface="Arial" panose="020B0604020202020204" pitchFamily="34" charset="0"/>
                <a:cs typeface="Arial" panose="020B0604020202020204" pitchFamily="34" charset="0"/>
              </a:rPr>
              <a:t>Contra</a:t>
            </a:r>
            <a:r>
              <a:rPr sz="2000" b="1" spc="7" dirty="0">
                <a:latin typeface="Arial" panose="020B0604020202020204" pitchFamily="34" charset="0"/>
                <a:cs typeface="Arial" panose="020B0604020202020204" pitchFamily="34" charset="0"/>
              </a:rPr>
              <a:t> </a:t>
            </a:r>
            <a:r>
              <a:rPr sz="2000" b="1" spc="-3" dirty="0">
                <a:latin typeface="Arial" panose="020B0604020202020204" pitchFamily="34" charset="0"/>
                <a:cs typeface="Arial" panose="020B0604020202020204" pitchFamily="34" charset="0"/>
              </a:rPr>
              <a:t>Sobretensión.</a:t>
            </a:r>
            <a:endParaRPr sz="2000" b="1" dirty="0">
              <a:latin typeface="Arial" panose="020B0604020202020204" pitchFamily="34" charset="0"/>
              <a:cs typeface="Arial" panose="020B0604020202020204" pitchFamily="34" charset="0"/>
            </a:endParaRPr>
          </a:p>
          <a:p>
            <a:pPr algn="just">
              <a:lnSpc>
                <a:spcPts val="2400"/>
              </a:lnSpc>
              <a:spcBef>
                <a:spcPts val="31"/>
              </a:spcBef>
            </a:pPr>
            <a:endParaRPr sz="2000" b="1" dirty="0">
              <a:latin typeface="Arial" panose="020B0604020202020204" pitchFamily="34" charset="0"/>
              <a:cs typeface="Arial" panose="020B0604020202020204" pitchFamily="34" charset="0"/>
            </a:endParaRPr>
          </a:p>
          <a:p>
            <a:pPr marL="342900" marR="3896" indent="-342900" algn="just">
              <a:lnSpc>
                <a:spcPts val="2400"/>
              </a:lnSpc>
              <a:buFont typeface="Arial" panose="020B0604020202020204" pitchFamily="34" charset="0"/>
              <a:buChar char="•"/>
            </a:pPr>
            <a:r>
              <a:rPr sz="2000" b="1" spc="-7" dirty="0">
                <a:solidFill>
                  <a:srgbClr val="0070C0"/>
                </a:solidFill>
                <a:latin typeface="Arial" panose="020B0604020202020204" pitchFamily="34" charset="0"/>
                <a:cs typeface="Arial" panose="020B0604020202020204" pitchFamily="34" charset="0"/>
              </a:rPr>
              <a:t>Se</a:t>
            </a:r>
            <a:r>
              <a:rPr sz="2000" b="1" spc="27" dirty="0">
                <a:solidFill>
                  <a:srgbClr val="0070C0"/>
                </a:solidFill>
                <a:latin typeface="Arial" panose="020B0604020202020204" pitchFamily="34" charset="0"/>
                <a:cs typeface="Arial" panose="020B0604020202020204" pitchFamily="34" charset="0"/>
              </a:rPr>
              <a:t> </a:t>
            </a:r>
            <a:r>
              <a:rPr sz="2000" b="1" dirty="0">
                <a:solidFill>
                  <a:srgbClr val="0070C0"/>
                </a:solidFill>
                <a:latin typeface="Arial" panose="020B0604020202020204" pitchFamily="34" charset="0"/>
                <a:cs typeface="Arial" panose="020B0604020202020204" pitchFamily="34" charset="0"/>
              </a:rPr>
              <a:t>puede</a:t>
            </a:r>
            <a:r>
              <a:rPr sz="2000" b="1" spc="17" dirty="0">
                <a:solidFill>
                  <a:srgbClr val="0070C0"/>
                </a:solidFill>
                <a:latin typeface="Arial" panose="020B0604020202020204" pitchFamily="34" charset="0"/>
                <a:cs typeface="Arial" panose="020B0604020202020204" pitchFamily="34" charset="0"/>
              </a:rPr>
              <a:t> </a:t>
            </a:r>
            <a:r>
              <a:rPr sz="2000" b="1" dirty="0">
                <a:solidFill>
                  <a:srgbClr val="0070C0"/>
                </a:solidFill>
                <a:latin typeface="Arial" panose="020B0604020202020204" pitchFamily="34" charset="0"/>
                <a:cs typeface="Arial" panose="020B0604020202020204" pitchFamily="34" charset="0"/>
              </a:rPr>
              <a:t>dar</a:t>
            </a:r>
            <a:r>
              <a:rPr sz="2000" b="1" spc="14" dirty="0">
                <a:solidFill>
                  <a:srgbClr val="0070C0"/>
                </a:solidFill>
                <a:latin typeface="Arial" panose="020B0604020202020204" pitchFamily="34" charset="0"/>
                <a:cs typeface="Arial" panose="020B0604020202020204" pitchFamily="34" charset="0"/>
              </a:rPr>
              <a:t> </a:t>
            </a:r>
            <a:r>
              <a:rPr sz="2000" b="1" dirty="0">
                <a:solidFill>
                  <a:srgbClr val="0070C0"/>
                </a:solidFill>
                <a:latin typeface="Arial" panose="020B0604020202020204" pitchFamily="34" charset="0"/>
                <a:cs typeface="Arial" panose="020B0604020202020204" pitchFamily="34" charset="0"/>
              </a:rPr>
              <a:t>el</a:t>
            </a:r>
            <a:r>
              <a:rPr sz="2000" b="1" spc="17" dirty="0">
                <a:solidFill>
                  <a:srgbClr val="0070C0"/>
                </a:solidFill>
                <a:latin typeface="Arial" panose="020B0604020202020204" pitchFamily="34" charset="0"/>
                <a:cs typeface="Arial" panose="020B0604020202020204" pitchFamily="34" charset="0"/>
              </a:rPr>
              <a:t> </a:t>
            </a:r>
            <a:r>
              <a:rPr sz="2000" b="1" dirty="0">
                <a:solidFill>
                  <a:srgbClr val="0070C0"/>
                </a:solidFill>
                <a:latin typeface="Arial" panose="020B0604020202020204" pitchFamily="34" charset="0"/>
                <a:cs typeface="Arial" panose="020B0604020202020204" pitchFamily="34" charset="0"/>
              </a:rPr>
              <a:t>caso</a:t>
            </a:r>
            <a:r>
              <a:rPr sz="2000" b="1" spc="27" dirty="0">
                <a:solidFill>
                  <a:srgbClr val="0070C0"/>
                </a:solidFill>
                <a:latin typeface="Arial" panose="020B0604020202020204" pitchFamily="34" charset="0"/>
                <a:cs typeface="Arial" panose="020B0604020202020204" pitchFamily="34" charset="0"/>
              </a:rPr>
              <a:t> </a:t>
            </a:r>
            <a:r>
              <a:rPr sz="2000" b="1" spc="-10" dirty="0">
                <a:solidFill>
                  <a:srgbClr val="0070C0"/>
                </a:solidFill>
                <a:latin typeface="Arial" panose="020B0604020202020204" pitchFamily="34" charset="0"/>
                <a:cs typeface="Arial" panose="020B0604020202020204" pitchFamily="34" charset="0"/>
              </a:rPr>
              <a:t>de</a:t>
            </a:r>
            <a:r>
              <a:rPr sz="2000" b="1" spc="27" dirty="0">
                <a:solidFill>
                  <a:srgbClr val="0070C0"/>
                </a:solidFill>
                <a:latin typeface="Arial" panose="020B0604020202020204" pitchFamily="34" charset="0"/>
                <a:cs typeface="Arial" panose="020B0604020202020204" pitchFamily="34" charset="0"/>
              </a:rPr>
              <a:t> </a:t>
            </a:r>
            <a:r>
              <a:rPr sz="2000" b="1" spc="-7" dirty="0">
                <a:solidFill>
                  <a:srgbClr val="0070C0"/>
                </a:solidFill>
                <a:latin typeface="Arial" panose="020B0604020202020204" pitchFamily="34" charset="0"/>
                <a:cs typeface="Arial" panose="020B0604020202020204" pitchFamily="34" charset="0"/>
              </a:rPr>
              <a:t>que</a:t>
            </a:r>
            <a:r>
              <a:rPr sz="2000" b="1" spc="27" dirty="0">
                <a:solidFill>
                  <a:srgbClr val="0070C0"/>
                </a:solidFill>
                <a:latin typeface="Arial" panose="020B0604020202020204" pitchFamily="34" charset="0"/>
                <a:cs typeface="Arial" panose="020B0604020202020204" pitchFamily="34" charset="0"/>
              </a:rPr>
              <a:t> </a:t>
            </a:r>
            <a:r>
              <a:rPr sz="2000" b="1" spc="-7" dirty="0">
                <a:solidFill>
                  <a:srgbClr val="0070C0"/>
                </a:solidFill>
                <a:latin typeface="Arial" panose="020B0604020202020204" pitchFamily="34" charset="0"/>
                <a:cs typeface="Arial" panose="020B0604020202020204" pitchFamily="34" charset="0"/>
              </a:rPr>
              <a:t>la</a:t>
            </a:r>
            <a:r>
              <a:rPr sz="2000" b="1" spc="31" dirty="0">
                <a:solidFill>
                  <a:srgbClr val="0070C0"/>
                </a:solidFill>
                <a:latin typeface="Arial" panose="020B0604020202020204" pitchFamily="34" charset="0"/>
                <a:cs typeface="Arial" panose="020B0604020202020204" pitchFamily="34" charset="0"/>
              </a:rPr>
              <a:t> </a:t>
            </a:r>
            <a:r>
              <a:rPr sz="2000" b="1" spc="-3" dirty="0">
                <a:solidFill>
                  <a:srgbClr val="0070C0"/>
                </a:solidFill>
                <a:latin typeface="Arial" panose="020B0604020202020204" pitchFamily="34" charset="0"/>
                <a:cs typeface="Arial" panose="020B0604020202020204" pitchFamily="34" charset="0"/>
              </a:rPr>
              <a:t>sobretensión</a:t>
            </a:r>
            <a:r>
              <a:rPr sz="2000" b="1" spc="24" dirty="0">
                <a:solidFill>
                  <a:srgbClr val="0070C0"/>
                </a:solidFill>
                <a:latin typeface="Arial" panose="020B0604020202020204" pitchFamily="34" charset="0"/>
                <a:cs typeface="Arial" panose="020B0604020202020204" pitchFamily="34" charset="0"/>
              </a:rPr>
              <a:t> </a:t>
            </a:r>
            <a:r>
              <a:rPr sz="2000" b="1" dirty="0">
                <a:solidFill>
                  <a:srgbClr val="0070C0"/>
                </a:solidFill>
                <a:latin typeface="Arial" panose="020B0604020202020204" pitchFamily="34" charset="0"/>
                <a:cs typeface="Arial" panose="020B0604020202020204" pitchFamily="34" charset="0"/>
              </a:rPr>
              <a:t>es</a:t>
            </a:r>
            <a:r>
              <a:rPr sz="2000" b="1" spc="24" dirty="0">
                <a:solidFill>
                  <a:srgbClr val="0070C0"/>
                </a:solidFill>
                <a:latin typeface="Arial" panose="020B0604020202020204" pitchFamily="34" charset="0"/>
                <a:cs typeface="Arial" panose="020B0604020202020204" pitchFamily="34" charset="0"/>
              </a:rPr>
              <a:t> </a:t>
            </a:r>
            <a:r>
              <a:rPr sz="2000" b="1" spc="-3" dirty="0">
                <a:solidFill>
                  <a:srgbClr val="0070C0"/>
                </a:solidFill>
                <a:latin typeface="Arial" panose="020B0604020202020204" pitchFamily="34" charset="0"/>
                <a:cs typeface="Arial" panose="020B0604020202020204" pitchFamily="34" charset="0"/>
              </a:rPr>
              <a:t>producida</a:t>
            </a:r>
            <a:r>
              <a:rPr sz="2000" b="1" spc="27" dirty="0">
                <a:solidFill>
                  <a:srgbClr val="0070C0"/>
                </a:solidFill>
                <a:latin typeface="Arial" panose="020B0604020202020204" pitchFamily="34" charset="0"/>
                <a:cs typeface="Arial" panose="020B0604020202020204" pitchFamily="34" charset="0"/>
              </a:rPr>
              <a:t> </a:t>
            </a:r>
            <a:r>
              <a:rPr sz="2000" b="1" dirty="0">
                <a:solidFill>
                  <a:srgbClr val="0070C0"/>
                </a:solidFill>
                <a:latin typeface="Arial" panose="020B0604020202020204" pitchFamily="34" charset="0"/>
                <a:cs typeface="Arial" panose="020B0604020202020204" pitchFamily="34" charset="0"/>
              </a:rPr>
              <a:t>por</a:t>
            </a:r>
            <a:r>
              <a:rPr sz="2000" b="1" spc="10" dirty="0">
                <a:solidFill>
                  <a:srgbClr val="0070C0"/>
                </a:solidFill>
                <a:latin typeface="Arial" panose="020B0604020202020204" pitchFamily="34" charset="0"/>
                <a:cs typeface="Arial" panose="020B0604020202020204" pitchFamily="34" charset="0"/>
              </a:rPr>
              <a:t> </a:t>
            </a:r>
            <a:r>
              <a:rPr sz="2000" b="1" dirty="0">
                <a:solidFill>
                  <a:srgbClr val="0070C0"/>
                </a:solidFill>
                <a:latin typeface="Arial" panose="020B0604020202020204" pitchFamily="34" charset="0"/>
                <a:cs typeface="Arial" panose="020B0604020202020204" pitchFamily="34" charset="0"/>
              </a:rPr>
              <a:t>una</a:t>
            </a:r>
            <a:r>
              <a:rPr sz="2000" b="1" spc="20" dirty="0">
                <a:solidFill>
                  <a:srgbClr val="0070C0"/>
                </a:solidFill>
                <a:latin typeface="Arial" panose="020B0604020202020204" pitchFamily="34" charset="0"/>
                <a:cs typeface="Arial" panose="020B0604020202020204" pitchFamily="34" charset="0"/>
              </a:rPr>
              <a:t> </a:t>
            </a:r>
            <a:r>
              <a:rPr sz="2000" b="1" spc="-3" dirty="0">
                <a:solidFill>
                  <a:srgbClr val="0070C0"/>
                </a:solidFill>
                <a:latin typeface="Arial" panose="020B0604020202020204" pitchFamily="34" charset="0"/>
                <a:cs typeface="Arial" panose="020B0604020202020204" pitchFamily="34" charset="0"/>
              </a:rPr>
              <a:t>descarga</a:t>
            </a:r>
            <a:r>
              <a:rPr sz="2000" b="1" spc="51" dirty="0">
                <a:solidFill>
                  <a:srgbClr val="0070C0"/>
                </a:solidFill>
                <a:latin typeface="Arial" panose="020B0604020202020204" pitchFamily="34" charset="0"/>
                <a:cs typeface="Arial" panose="020B0604020202020204" pitchFamily="34" charset="0"/>
              </a:rPr>
              <a:t> </a:t>
            </a:r>
            <a:r>
              <a:rPr sz="2000" b="1" spc="-3" dirty="0">
                <a:solidFill>
                  <a:srgbClr val="0070C0"/>
                </a:solidFill>
                <a:latin typeface="Arial" panose="020B0604020202020204" pitchFamily="34" charset="0"/>
                <a:cs typeface="Arial" panose="020B0604020202020204" pitchFamily="34" charset="0"/>
              </a:rPr>
              <a:t>atmosférica</a:t>
            </a:r>
            <a:r>
              <a:rPr sz="2000" b="1" spc="17" dirty="0">
                <a:solidFill>
                  <a:srgbClr val="0070C0"/>
                </a:solidFill>
                <a:latin typeface="Arial" panose="020B0604020202020204" pitchFamily="34" charset="0"/>
                <a:cs typeface="Arial" panose="020B0604020202020204" pitchFamily="34" charset="0"/>
              </a:rPr>
              <a:t> </a:t>
            </a:r>
            <a:r>
              <a:rPr sz="2000" b="1" dirty="0">
                <a:solidFill>
                  <a:srgbClr val="0070C0"/>
                </a:solidFill>
                <a:latin typeface="Arial" panose="020B0604020202020204" pitchFamily="34" charset="0"/>
                <a:cs typeface="Arial" panose="020B0604020202020204" pitchFamily="34" charset="0"/>
              </a:rPr>
              <a:t>la </a:t>
            </a:r>
            <a:r>
              <a:rPr sz="2000" b="1" spc="-194" dirty="0">
                <a:solidFill>
                  <a:srgbClr val="0070C0"/>
                </a:solidFill>
                <a:latin typeface="Arial" panose="020B0604020202020204" pitchFamily="34" charset="0"/>
                <a:cs typeface="Arial" panose="020B0604020202020204" pitchFamily="34" charset="0"/>
              </a:rPr>
              <a:t> </a:t>
            </a:r>
            <a:r>
              <a:rPr sz="2000" b="1" dirty="0">
                <a:solidFill>
                  <a:srgbClr val="0070C0"/>
                </a:solidFill>
                <a:latin typeface="Arial" panose="020B0604020202020204" pitchFamily="34" charset="0"/>
                <a:cs typeface="Arial" panose="020B0604020202020204" pitchFamily="34" charset="0"/>
              </a:rPr>
              <a:t>cual</a:t>
            </a:r>
            <a:r>
              <a:rPr sz="2000" b="1" spc="82" dirty="0">
                <a:solidFill>
                  <a:srgbClr val="0070C0"/>
                </a:solidFill>
                <a:latin typeface="Arial" panose="020B0604020202020204" pitchFamily="34" charset="0"/>
                <a:cs typeface="Arial" panose="020B0604020202020204" pitchFamily="34" charset="0"/>
              </a:rPr>
              <a:t> </a:t>
            </a:r>
            <a:r>
              <a:rPr sz="2000" b="1" spc="-3" dirty="0">
                <a:solidFill>
                  <a:srgbClr val="0070C0"/>
                </a:solidFill>
                <a:latin typeface="Arial" panose="020B0604020202020204" pitchFamily="34" charset="0"/>
                <a:cs typeface="Arial" panose="020B0604020202020204" pitchFamily="34" charset="0"/>
              </a:rPr>
              <a:t>produce</a:t>
            </a:r>
            <a:r>
              <a:rPr sz="2000" b="1" spc="82" dirty="0">
                <a:solidFill>
                  <a:srgbClr val="0070C0"/>
                </a:solidFill>
                <a:latin typeface="Arial" panose="020B0604020202020204" pitchFamily="34" charset="0"/>
                <a:cs typeface="Arial" panose="020B0604020202020204" pitchFamily="34" charset="0"/>
              </a:rPr>
              <a:t> </a:t>
            </a:r>
            <a:r>
              <a:rPr sz="2000" b="1" dirty="0">
                <a:solidFill>
                  <a:srgbClr val="0070C0"/>
                </a:solidFill>
                <a:latin typeface="Arial" panose="020B0604020202020204" pitchFamily="34" charset="0"/>
                <a:cs typeface="Arial" panose="020B0604020202020204" pitchFamily="34" charset="0"/>
              </a:rPr>
              <a:t>un</a:t>
            </a:r>
            <a:r>
              <a:rPr sz="2000" b="1" spc="167" dirty="0">
                <a:solidFill>
                  <a:srgbClr val="0070C0"/>
                </a:solidFill>
                <a:latin typeface="Arial" panose="020B0604020202020204" pitchFamily="34" charset="0"/>
                <a:cs typeface="Arial" panose="020B0604020202020204" pitchFamily="34" charset="0"/>
              </a:rPr>
              <a:t> </a:t>
            </a:r>
            <a:r>
              <a:rPr sz="2000" b="1" spc="-3" dirty="0">
                <a:solidFill>
                  <a:srgbClr val="0070C0"/>
                </a:solidFill>
                <a:latin typeface="Arial" panose="020B0604020202020204" pitchFamily="34" charset="0"/>
                <a:cs typeface="Arial" panose="020B0604020202020204" pitchFamily="34" charset="0"/>
              </a:rPr>
              <a:t>aumento</a:t>
            </a:r>
            <a:r>
              <a:rPr sz="2000" b="1" spc="82" dirty="0">
                <a:solidFill>
                  <a:srgbClr val="0070C0"/>
                </a:solidFill>
                <a:latin typeface="Arial" panose="020B0604020202020204" pitchFamily="34" charset="0"/>
                <a:cs typeface="Arial" panose="020B0604020202020204" pitchFamily="34" charset="0"/>
              </a:rPr>
              <a:t> </a:t>
            </a:r>
            <a:r>
              <a:rPr sz="2000" b="1" dirty="0">
                <a:solidFill>
                  <a:srgbClr val="0070C0"/>
                </a:solidFill>
                <a:latin typeface="Arial" panose="020B0604020202020204" pitchFamily="34" charset="0"/>
                <a:cs typeface="Arial" panose="020B0604020202020204" pitchFamily="34" charset="0"/>
              </a:rPr>
              <a:t>del</a:t>
            </a:r>
            <a:r>
              <a:rPr sz="2000" b="1" spc="82" dirty="0">
                <a:solidFill>
                  <a:srgbClr val="0070C0"/>
                </a:solidFill>
                <a:latin typeface="Arial" panose="020B0604020202020204" pitchFamily="34" charset="0"/>
                <a:cs typeface="Arial" panose="020B0604020202020204" pitchFamily="34" charset="0"/>
              </a:rPr>
              <a:t> </a:t>
            </a:r>
            <a:r>
              <a:rPr sz="2000" b="1" spc="-3" dirty="0">
                <a:solidFill>
                  <a:srgbClr val="0070C0"/>
                </a:solidFill>
                <a:latin typeface="Arial" panose="020B0604020202020204" pitchFamily="34" charset="0"/>
                <a:cs typeface="Arial" panose="020B0604020202020204" pitchFamily="34" charset="0"/>
              </a:rPr>
              <a:t>valor</a:t>
            </a:r>
            <a:r>
              <a:rPr sz="2000" b="1" spc="82" dirty="0">
                <a:solidFill>
                  <a:srgbClr val="0070C0"/>
                </a:solidFill>
                <a:latin typeface="Arial" panose="020B0604020202020204" pitchFamily="34" charset="0"/>
                <a:cs typeface="Arial" panose="020B0604020202020204" pitchFamily="34" charset="0"/>
              </a:rPr>
              <a:t> </a:t>
            </a:r>
            <a:r>
              <a:rPr sz="2000" b="1" dirty="0">
                <a:solidFill>
                  <a:srgbClr val="0070C0"/>
                </a:solidFill>
                <a:latin typeface="Arial" panose="020B0604020202020204" pitchFamily="34" charset="0"/>
                <a:cs typeface="Arial" panose="020B0604020202020204" pitchFamily="34" charset="0"/>
              </a:rPr>
              <a:t>de</a:t>
            </a:r>
            <a:r>
              <a:rPr sz="2000" b="1" spc="68" dirty="0">
                <a:solidFill>
                  <a:srgbClr val="0070C0"/>
                </a:solidFill>
                <a:latin typeface="Arial" panose="020B0604020202020204" pitchFamily="34" charset="0"/>
                <a:cs typeface="Arial" panose="020B0604020202020204" pitchFamily="34" charset="0"/>
              </a:rPr>
              <a:t> </a:t>
            </a:r>
            <a:r>
              <a:rPr sz="2000" b="1" spc="-7" dirty="0">
                <a:solidFill>
                  <a:srgbClr val="0070C0"/>
                </a:solidFill>
                <a:latin typeface="Arial" panose="020B0604020202020204" pitchFamily="34" charset="0"/>
                <a:cs typeface="Arial" panose="020B0604020202020204" pitchFamily="34" charset="0"/>
              </a:rPr>
              <a:t>la</a:t>
            </a:r>
            <a:r>
              <a:rPr sz="2000" b="1" spc="85" dirty="0">
                <a:solidFill>
                  <a:srgbClr val="0070C0"/>
                </a:solidFill>
                <a:latin typeface="Arial" panose="020B0604020202020204" pitchFamily="34" charset="0"/>
                <a:cs typeface="Arial" panose="020B0604020202020204" pitchFamily="34" charset="0"/>
              </a:rPr>
              <a:t> </a:t>
            </a:r>
            <a:r>
              <a:rPr sz="2000" b="1" spc="-3" dirty="0">
                <a:solidFill>
                  <a:srgbClr val="0070C0"/>
                </a:solidFill>
                <a:latin typeface="Arial" panose="020B0604020202020204" pitchFamily="34" charset="0"/>
                <a:cs typeface="Arial" panose="020B0604020202020204" pitchFamily="34" charset="0"/>
              </a:rPr>
              <a:t>tensión</a:t>
            </a:r>
            <a:r>
              <a:rPr sz="2000" b="1" spc="78" dirty="0">
                <a:solidFill>
                  <a:srgbClr val="0070C0"/>
                </a:solidFill>
                <a:latin typeface="Arial" panose="020B0604020202020204" pitchFamily="34" charset="0"/>
                <a:cs typeface="Arial" panose="020B0604020202020204" pitchFamily="34" charset="0"/>
              </a:rPr>
              <a:t> </a:t>
            </a:r>
            <a:r>
              <a:rPr sz="2000" b="1" dirty="0">
                <a:solidFill>
                  <a:srgbClr val="0070C0"/>
                </a:solidFill>
                <a:latin typeface="Arial" panose="020B0604020202020204" pitchFamily="34" charset="0"/>
                <a:cs typeface="Arial" panose="020B0604020202020204" pitchFamily="34" charset="0"/>
              </a:rPr>
              <a:t>a</a:t>
            </a:r>
            <a:r>
              <a:rPr sz="2000" b="1" spc="85" dirty="0">
                <a:solidFill>
                  <a:srgbClr val="0070C0"/>
                </a:solidFill>
                <a:latin typeface="Arial" panose="020B0604020202020204" pitchFamily="34" charset="0"/>
                <a:cs typeface="Arial" panose="020B0604020202020204" pitchFamily="34" charset="0"/>
              </a:rPr>
              <a:t> </a:t>
            </a:r>
            <a:r>
              <a:rPr sz="2000" b="1" spc="-3" dirty="0">
                <a:solidFill>
                  <a:srgbClr val="0070C0"/>
                </a:solidFill>
                <a:latin typeface="Arial" panose="020B0604020202020204" pitchFamily="34" charset="0"/>
                <a:cs typeface="Arial" panose="020B0604020202020204" pitchFamily="34" charset="0"/>
              </a:rPr>
              <a:t>valores</a:t>
            </a:r>
            <a:r>
              <a:rPr sz="2000" b="1" spc="75" dirty="0">
                <a:solidFill>
                  <a:srgbClr val="0070C0"/>
                </a:solidFill>
                <a:latin typeface="Arial" panose="020B0604020202020204" pitchFamily="34" charset="0"/>
                <a:cs typeface="Arial" panose="020B0604020202020204" pitchFamily="34" charset="0"/>
              </a:rPr>
              <a:t> </a:t>
            </a:r>
            <a:r>
              <a:rPr sz="2000" b="1" dirty="0">
                <a:solidFill>
                  <a:srgbClr val="0070C0"/>
                </a:solidFill>
                <a:latin typeface="Arial" panose="020B0604020202020204" pitchFamily="34" charset="0"/>
                <a:cs typeface="Arial" panose="020B0604020202020204" pitchFamily="34" charset="0"/>
              </a:rPr>
              <a:t>muy</a:t>
            </a:r>
            <a:r>
              <a:rPr sz="2000" b="1" spc="92" dirty="0">
                <a:solidFill>
                  <a:srgbClr val="0070C0"/>
                </a:solidFill>
                <a:latin typeface="Arial" panose="020B0604020202020204" pitchFamily="34" charset="0"/>
                <a:cs typeface="Arial" panose="020B0604020202020204" pitchFamily="34" charset="0"/>
              </a:rPr>
              <a:t> </a:t>
            </a:r>
            <a:r>
              <a:rPr sz="2000" b="1" dirty="0">
                <a:solidFill>
                  <a:srgbClr val="0070C0"/>
                </a:solidFill>
                <a:latin typeface="Arial" panose="020B0604020202020204" pitchFamily="34" charset="0"/>
                <a:cs typeface="Arial" panose="020B0604020202020204" pitchFamily="34" charset="0"/>
              </a:rPr>
              <a:t>altos</a:t>
            </a:r>
            <a:r>
              <a:rPr sz="2000" b="1" spc="85" dirty="0">
                <a:solidFill>
                  <a:srgbClr val="0070C0"/>
                </a:solidFill>
                <a:latin typeface="Arial" panose="020B0604020202020204" pitchFamily="34" charset="0"/>
                <a:cs typeface="Arial" panose="020B0604020202020204" pitchFamily="34" charset="0"/>
              </a:rPr>
              <a:t> </a:t>
            </a:r>
            <a:r>
              <a:rPr sz="2000" b="1" dirty="0">
                <a:solidFill>
                  <a:srgbClr val="0070C0"/>
                </a:solidFill>
                <a:latin typeface="Arial" panose="020B0604020202020204" pitchFamily="34" charset="0"/>
                <a:cs typeface="Arial" panose="020B0604020202020204" pitchFamily="34" charset="0"/>
              </a:rPr>
              <a:t>durante</a:t>
            </a:r>
            <a:r>
              <a:rPr sz="2000" b="1" spc="82" dirty="0">
                <a:solidFill>
                  <a:srgbClr val="0070C0"/>
                </a:solidFill>
                <a:latin typeface="Arial" panose="020B0604020202020204" pitchFamily="34" charset="0"/>
                <a:cs typeface="Arial" panose="020B0604020202020204" pitchFamily="34" charset="0"/>
              </a:rPr>
              <a:t> </a:t>
            </a:r>
            <a:r>
              <a:rPr sz="2000" b="1" dirty="0">
                <a:solidFill>
                  <a:srgbClr val="0070C0"/>
                </a:solidFill>
                <a:latin typeface="Arial" panose="020B0604020202020204" pitchFamily="34" charset="0"/>
                <a:cs typeface="Arial" panose="020B0604020202020204" pitchFamily="34" charset="0"/>
              </a:rPr>
              <a:t>un</a:t>
            </a:r>
            <a:r>
              <a:rPr sz="2000" b="1" spc="68" dirty="0">
                <a:solidFill>
                  <a:srgbClr val="0070C0"/>
                </a:solidFill>
                <a:latin typeface="Arial" panose="020B0604020202020204" pitchFamily="34" charset="0"/>
                <a:cs typeface="Arial" panose="020B0604020202020204" pitchFamily="34" charset="0"/>
              </a:rPr>
              <a:t> </a:t>
            </a:r>
            <a:r>
              <a:rPr sz="2000" b="1" dirty="0" err="1">
                <a:solidFill>
                  <a:srgbClr val="0070C0"/>
                </a:solidFill>
                <a:latin typeface="Arial" panose="020B0604020202020204" pitchFamily="34" charset="0"/>
                <a:cs typeface="Arial" panose="020B0604020202020204" pitchFamily="34" charset="0"/>
              </a:rPr>
              <a:t>transitorio</a:t>
            </a:r>
            <a:r>
              <a:rPr sz="2000" b="1" spc="78" dirty="0">
                <a:solidFill>
                  <a:srgbClr val="0070C0"/>
                </a:solidFill>
                <a:latin typeface="Arial" panose="020B0604020202020204" pitchFamily="34" charset="0"/>
                <a:cs typeface="Arial" panose="020B0604020202020204" pitchFamily="34" charset="0"/>
              </a:rPr>
              <a:t> </a:t>
            </a:r>
            <a:r>
              <a:rPr sz="2000" b="1" spc="-10" dirty="0" smtClean="0">
                <a:solidFill>
                  <a:srgbClr val="0070C0"/>
                </a:solidFill>
                <a:latin typeface="Arial" panose="020B0604020202020204" pitchFamily="34" charset="0"/>
                <a:cs typeface="Arial" panose="020B0604020202020204" pitchFamily="34" charset="0"/>
              </a:rPr>
              <a:t>de</a:t>
            </a:r>
            <a:r>
              <a:rPr lang="es-ES" sz="2000" b="1" spc="-10" dirty="0" smtClean="0">
                <a:solidFill>
                  <a:srgbClr val="0070C0"/>
                </a:solidFill>
                <a:latin typeface="Arial" panose="020B0604020202020204" pitchFamily="34" charset="0"/>
                <a:cs typeface="Arial" panose="020B0604020202020204" pitchFamily="34" charset="0"/>
              </a:rPr>
              <a:t> </a:t>
            </a:r>
            <a:r>
              <a:rPr lang="es-ES" sz="2000" b="1" dirty="0" smtClean="0">
                <a:solidFill>
                  <a:srgbClr val="0070C0"/>
                </a:solidFill>
                <a:latin typeface="Arial" panose="020B0604020202020204" pitchFamily="34" charset="0"/>
                <a:cs typeface="Arial" panose="020B0604020202020204" pitchFamily="34" charset="0"/>
              </a:rPr>
              <a:t>pocos </a:t>
            </a:r>
            <a:r>
              <a:rPr lang="es-ES" sz="2000" b="1" spc="-3" dirty="0" smtClean="0">
                <a:solidFill>
                  <a:srgbClr val="0070C0"/>
                </a:solidFill>
                <a:latin typeface="Arial" panose="020B0604020202020204" pitchFamily="34" charset="0"/>
                <a:cs typeface="Arial" panose="020B0604020202020204" pitchFamily="34" charset="0"/>
              </a:rPr>
              <a:t>milisegundos,</a:t>
            </a:r>
            <a:r>
              <a:rPr lang="es-ES" sz="2000" b="1" dirty="0" smtClean="0">
                <a:solidFill>
                  <a:srgbClr val="0070C0"/>
                </a:solidFill>
                <a:latin typeface="Arial" panose="020B0604020202020204" pitchFamily="34" charset="0"/>
                <a:cs typeface="Arial" panose="020B0604020202020204" pitchFamily="34" charset="0"/>
              </a:rPr>
              <a:t> causadas por la </a:t>
            </a:r>
            <a:r>
              <a:rPr lang="es-ES" sz="2000" b="1" spc="-3" dirty="0" smtClean="0">
                <a:solidFill>
                  <a:srgbClr val="0070C0"/>
                </a:solidFill>
                <a:latin typeface="Arial" panose="020B0604020202020204" pitchFamily="34" charset="0"/>
                <a:cs typeface="Arial" panose="020B0604020202020204" pitchFamily="34" charset="0"/>
              </a:rPr>
              <a:t>caída </a:t>
            </a:r>
            <a:r>
              <a:rPr lang="es-ES" sz="2000" b="1" dirty="0" smtClean="0">
                <a:solidFill>
                  <a:srgbClr val="0070C0"/>
                </a:solidFill>
                <a:latin typeface="Arial" panose="020B0604020202020204" pitchFamily="34" charset="0"/>
                <a:cs typeface="Arial" panose="020B0604020202020204" pitchFamily="34" charset="0"/>
              </a:rPr>
              <a:t>o </a:t>
            </a:r>
            <a:r>
              <a:rPr lang="es-ES" sz="2000" b="1" spc="-3" dirty="0" smtClean="0">
                <a:solidFill>
                  <a:srgbClr val="0070C0"/>
                </a:solidFill>
                <a:latin typeface="Arial" panose="020B0604020202020204" pitchFamily="34" charset="0"/>
                <a:cs typeface="Arial" panose="020B0604020202020204" pitchFamily="34" charset="0"/>
              </a:rPr>
              <a:t>inducción </a:t>
            </a:r>
            <a:r>
              <a:rPr lang="es-ES" sz="2000" b="1" dirty="0" smtClean="0">
                <a:solidFill>
                  <a:srgbClr val="0070C0"/>
                </a:solidFill>
                <a:latin typeface="Arial" panose="020B0604020202020204" pitchFamily="34" charset="0"/>
                <a:cs typeface="Arial" panose="020B0604020202020204" pitchFamily="34" charset="0"/>
              </a:rPr>
              <a:t>en </a:t>
            </a:r>
            <a:r>
              <a:rPr lang="es-ES" sz="2000" b="1" spc="-7" dirty="0" smtClean="0">
                <a:solidFill>
                  <a:srgbClr val="0070C0"/>
                </a:solidFill>
                <a:latin typeface="Arial" panose="020B0604020202020204" pitchFamily="34" charset="0"/>
                <a:cs typeface="Arial" panose="020B0604020202020204" pitchFamily="34" charset="0"/>
              </a:rPr>
              <a:t>la</a:t>
            </a:r>
            <a:r>
              <a:rPr lang="es-ES" sz="2000" b="1" spc="-3" dirty="0" smtClean="0">
                <a:solidFill>
                  <a:srgbClr val="0070C0"/>
                </a:solidFill>
                <a:latin typeface="Arial" panose="020B0604020202020204" pitchFamily="34" charset="0"/>
                <a:cs typeface="Arial" panose="020B0604020202020204" pitchFamily="34" charset="0"/>
              </a:rPr>
              <a:t> línea </a:t>
            </a:r>
            <a:r>
              <a:rPr lang="es-ES" sz="2000" b="1" spc="-10" dirty="0" smtClean="0">
                <a:solidFill>
                  <a:srgbClr val="0070C0"/>
                </a:solidFill>
                <a:latin typeface="Arial" panose="020B0604020202020204" pitchFamily="34" charset="0"/>
                <a:cs typeface="Arial" panose="020B0604020202020204" pitchFamily="34" charset="0"/>
              </a:rPr>
              <a:t>de</a:t>
            </a:r>
            <a:r>
              <a:rPr lang="es-ES" sz="2000" b="1" spc="-7" dirty="0" smtClean="0">
                <a:solidFill>
                  <a:srgbClr val="0070C0"/>
                </a:solidFill>
                <a:latin typeface="Arial" panose="020B0604020202020204" pitchFamily="34" charset="0"/>
                <a:cs typeface="Arial" panose="020B0604020202020204" pitchFamily="34" charset="0"/>
              </a:rPr>
              <a:t> </a:t>
            </a:r>
            <a:r>
              <a:rPr lang="es-ES" sz="2000" b="1" dirty="0" smtClean="0">
                <a:solidFill>
                  <a:srgbClr val="0070C0"/>
                </a:solidFill>
                <a:latin typeface="Arial" panose="020B0604020202020204" pitchFamily="34" charset="0"/>
                <a:cs typeface="Arial" panose="020B0604020202020204" pitchFamily="34" charset="0"/>
              </a:rPr>
              <a:t>un</a:t>
            </a:r>
            <a:r>
              <a:rPr lang="es-ES" sz="2000" b="1" spc="3" dirty="0" smtClean="0">
                <a:solidFill>
                  <a:srgbClr val="0070C0"/>
                </a:solidFill>
                <a:latin typeface="Arial" panose="020B0604020202020204" pitchFamily="34" charset="0"/>
                <a:cs typeface="Arial" panose="020B0604020202020204" pitchFamily="34" charset="0"/>
              </a:rPr>
              <a:t> </a:t>
            </a:r>
            <a:r>
              <a:rPr lang="es-ES" sz="2000" b="1" spc="-7" dirty="0" smtClean="0">
                <a:solidFill>
                  <a:srgbClr val="0070C0"/>
                </a:solidFill>
                <a:latin typeface="Arial" panose="020B0604020202020204" pitchFamily="34" charset="0"/>
                <a:cs typeface="Arial" panose="020B0604020202020204" pitchFamily="34" charset="0"/>
              </a:rPr>
              <a:t>rayo,</a:t>
            </a:r>
            <a:r>
              <a:rPr lang="es-ES" sz="2000" b="1" spc="191" dirty="0" smtClean="0">
                <a:solidFill>
                  <a:srgbClr val="0070C0"/>
                </a:solidFill>
                <a:latin typeface="Arial" panose="020B0604020202020204" pitchFamily="34" charset="0"/>
                <a:cs typeface="Arial" panose="020B0604020202020204" pitchFamily="34" charset="0"/>
              </a:rPr>
              <a:t> </a:t>
            </a:r>
          </a:p>
          <a:p>
            <a:pPr marL="342900" marR="3896" indent="-342900" algn="just">
              <a:lnSpc>
                <a:spcPts val="2400"/>
              </a:lnSpc>
              <a:buFont typeface="Arial" panose="020B0604020202020204" pitchFamily="34" charset="0"/>
              <a:buChar char="•"/>
            </a:pPr>
            <a:endParaRPr lang="es-ES" sz="2000" b="1" spc="191" dirty="0">
              <a:solidFill>
                <a:srgbClr val="0070C0"/>
              </a:solidFill>
              <a:latin typeface="Arial" panose="020B0604020202020204" pitchFamily="34" charset="0"/>
              <a:cs typeface="Arial" panose="020B0604020202020204" pitchFamily="34" charset="0"/>
            </a:endParaRPr>
          </a:p>
          <a:p>
            <a:pPr marL="342900" marR="3896" indent="-342900" algn="just">
              <a:lnSpc>
                <a:spcPts val="2400"/>
              </a:lnSpc>
              <a:buFont typeface="Arial" panose="020B0604020202020204" pitchFamily="34" charset="0"/>
              <a:buChar char="•"/>
            </a:pPr>
            <a:r>
              <a:rPr lang="es-ES" sz="2000" b="1" spc="-3" dirty="0" smtClean="0">
                <a:solidFill>
                  <a:srgbClr val="0070C0"/>
                </a:solidFill>
                <a:latin typeface="Arial" panose="020B0604020202020204" pitchFamily="34" charset="0"/>
                <a:cs typeface="Arial" panose="020B0604020202020204" pitchFamily="34" charset="0"/>
              </a:rPr>
              <a:t>Por</a:t>
            </a:r>
            <a:r>
              <a:rPr lang="es-ES" sz="2000" b="1" spc="24" dirty="0" smtClean="0">
                <a:solidFill>
                  <a:srgbClr val="0070C0"/>
                </a:solidFill>
                <a:latin typeface="Arial" panose="020B0604020202020204" pitchFamily="34" charset="0"/>
                <a:cs typeface="Arial" panose="020B0604020202020204" pitchFamily="34" charset="0"/>
              </a:rPr>
              <a:t> </a:t>
            </a:r>
            <a:r>
              <a:rPr lang="es-ES" sz="2000" b="1" dirty="0" smtClean="0">
                <a:solidFill>
                  <a:srgbClr val="0070C0"/>
                </a:solidFill>
                <a:latin typeface="Arial" panose="020B0604020202020204" pitchFamily="34" charset="0"/>
                <a:cs typeface="Arial" panose="020B0604020202020204" pitchFamily="34" charset="0"/>
              </a:rPr>
              <a:t>parte</a:t>
            </a:r>
            <a:r>
              <a:rPr lang="es-ES" sz="2000" b="1" spc="31" dirty="0" smtClean="0">
                <a:solidFill>
                  <a:srgbClr val="0070C0"/>
                </a:solidFill>
                <a:latin typeface="Arial" panose="020B0604020202020204" pitchFamily="34" charset="0"/>
                <a:cs typeface="Arial" panose="020B0604020202020204" pitchFamily="34" charset="0"/>
              </a:rPr>
              <a:t> </a:t>
            </a:r>
            <a:r>
              <a:rPr lang="es-ES" sz="2000" b="1" spc="-10" dirty="0" smtClean="0">
                <a:solidFill>
                  <a:srgbClr val="0070C0"/>
                </a:solidFill>
                <a:latin typeface="Arial" panose="020B0604020202020204" pitchFamily="34" charset="0"/>
                <a:cs typeface="Arial" panose="020B0604020202020204" pitchFamily="34" charset="0"/>
              </a:rPr>
              <a:t>de</a:t>
            </a:r>
            <a:r>
              <a:rPr lang="es-ES" sz="2000" b="1" spc="31" dirty="0" smtClean="0">
                <a:solidFill>
                  <a:srgbClr val="0070C0"/>
                </a:solidFill>
                <a:latin typeface="Arial" panose="020B0604020202020204" pitchFamily="34" charset="0"/>
                <a:cs typeface="Arial" panose="020B0604020202020204" pitchFamily="34" charset="0"/>
              </a:rPr>
              <a:t> </a:t>
            </a:r>
            <a:r>
              <a:rPr lang="es-ES" sz="2000" b="1" dirty="0" smtClean="0">
                <a:solidFill>
                  <a:srgbClr val="0070C0"/>
                </a:solidFill>
                <a:latin typeface="Arial" panose="020B0604020202020204" pitchFamily="34" charset="0"/>
                <a:cs typeface="Arial" panose="020B0604020202020204" pitchFamily="34" charset="0"/>
              </a:rPr>
              <a:t>la</a:t>
            </a:r>
            <a:r>
              <a:rPr lang="es-ES" sz="2000" b="1" spc="20" dirty="0" smtClean="0">
                <a:solidFill>
                  <a:srgbClr val="0070C0"/>
                </a:solidFill>
                <a:latin typeface="Arial" panose="020B0604020202020204" pitchFamily="34" charset="0"/>
                <a:cs typeface="Arial" panose="020B0604020202020204" pitchFamily="34" charset="0"/>
              </a:rPr>
              <a:t> </a:t>
            </a:r>
            <a:r>
              <a:rPr lang="es-ES" sz="2000" b="1" dirty="0" smtClean="0">
                <a:solidFill>
                  <a:srgbClr val="0070C0"/>
                </a:solidFill>
                <a:latin typeface="Arial" panose="020B0604020202020204" pitchFamily="34" charset="0"/>
                <a:cs typeface="Arial" panose="020B0604020202020204" pitchFamily="34" charset="0"/>
              </a:rPr>
              <a:t>máquina</a:t>
            </a:r>
            <a:r>
              <a:rPr lang="es-ES" sz="2000" b="1" spc="17" dirty="0" smtClean="0">
                <a:solidFill>
                  <a:srgbClr val="0070C0"/>
                </a:solidFill>
                <a:latin typeface="Arial" panose="020B0604020202020204" pitchFamily="34" charset="0"/>
                <a:cs typeface="Arial" panose="020B0604020202020204" pitchFamily="34" charset="0"/>
              </a:rPr>
              <a:t> </a:t>
            </a:r>
            <a:r>
              <a:rPr lang="es-ES" sz="2000" b="1" spc="-3" dirty="0" smtClean="0">
                <a:solidFill>
                  <a:srgbClr val="0070C0"/>
                </a:solidFill>
                <a:latin typeface="Arial" panose="020B0604020202020204" pitchFamily="34" charset="0"/>
                <a:cs typeface="Arial" panose="020B0604020202020204" pitchFamily="34" charset="0"/>
              </a:rPr>
              <a:t>eléctrica</a:t>
            </a:r>
            <a:r>
              <a:rPr lang="es-ES" sz="2000" b="1" spc="31" dirty="0" smtClean="0">
                <a:solidFill>
                  <a:srgbClr val="0070C0"/>
                </a:solidFill>
                <a:latin typeface="Arial" panose="020B0604020202020204" pitchFamily="34" charset="0"/>
                <a:cs typeface="Arial" panose="020B0604020202020204" pitchFamily="34" charset="0"/>
              </a:rPr>
              <a:t> </a:t>
            </a:r>
            <a:r>
              <a:rPr lang="es-ES" sz="2000" b="1" spc="-3" dirty="0" smtClean="0">
                <a:solidFill>
                  <a:srgbClr val="0070C0"/>
                </a:solidFill>
                <a:latin typeface="Arial" panose="020B0604020202020204" pitchFamily="34" charset="0"/>
                <a:cs typeface="Arial" panose="020B0604020202020204" pitchFamily="34" charset="0"/>
              </a:rPr>
              <a:t>rotatoria</a:t>
            </a:r>
            <a:r>
              <a:rPr lang="es-ES" sz="2000" b="1" spc="20" dirty="0" smtClean="0">
                <a:solidFill>
                  <a:srgbClr val="0070C0"/>
                </a:solidFill>
                <a:latin typeface="Arial" panose="020B0604020202020204" pitchFamily="34" charset="0"/>
                <a:cs typeface="Arial" panose="020B0604020202020204" pitchFamily="34" charset="0"/>
              </a:rPr>
              <a:t> </a:t>
            </a:r>
            <a:r>
              <a:rPr lang="es-ES" sz="2000" b="1" spc="-3" dirty="0" smtClean="0">
                <a:solidFill>
                  <a:srgbClr val="0070C0"/>
                </a:solidFill>
                <a:latin typeface="Arial" panose="020B0604020202020204" pitchFamily="34" charset="0"/>
                <a:cs typeface="Arial" panose="020B0604020202020204" pitchFamily="34" charset="0"/>
              </a:rPr>
              <a:t>voltajes</a:t>
            </a:r>
            <a:r>
              <a:rPr lang="es-ES" sz="2000" b="1" spc="24" dirty="0" smtClean="0">
                <a:solidFill>
                  <a:srgbClr val="0070C0"/>
                </a:solidFill>
                <a:latin typeface="Arial" panose="020B0604020202020204" pitchFamily="34" charset="0"/>
                <a:cs typeface="Arial" panose="020B0604020202020204" pitchFamily="34" charset="0"/>
              </a:rPr>
              <a:t> </a:t>
            </a:r>
            <a:r>
              <a:rPr lang="es-ES" sz="2000" b="1" spc="-3" dirty="0" smtClean="0">
                <a:solidFill>
                  <a:srgbClr val="0070C0"/>
                </a:solidFill>
                <a:latin typeface="Arial" panose="020B0604020202020204" pitchFamily="34" charset="0"/>
                <a:cs typeface="Arial" panose="020B0604020202020204" pitchFamily="34" charset="0"/>
              </a:rPr>
              <a:t>excesivos</a:t>
            </a:r>
            <a:r>
              <a:rPr lang="es-ES" sz="2000" b="1" spc="20" dirty="0" smtClean="0">
                <a:solidFill>
                  <a:srgbClr val="0070C0"/>
                </a:solidFill>
                <a:latin typeface="Arial" panose="020B0604020202020204" pitchFamily="34" charset="0"/>
                <a:cs typeface="Arial" panose="020B0604020202020204" pitchFamily="34" charset="0"/>
              </a:rPr>
              <a:t> </a:t>
            </a:r>
            <a:r>
              <a:rPr lang="es-ES" sz="2000" b="1" dirty="0" smtClean="0">
                <a:solidFill>
                  <a:srgbClr val="0070C0"/>
                </a:solidFill>
                <a:latin typeface="Arial" panose="020B0604020202020204" pitchFamily="34" charset="0"/>
                <a:cs typeface="Arial" panose="020B0604020202020204" pitchFamily="34" charset="0"/>
              </a:rPr>
              <a:t>en</a:t>
            </a:r>
            <a:r>
              <a:rPr lang="es-ES" sz="2000" b="1" spc="27" dirty="0" smtClean="0">
                <a:solidFill>
                  <a:srgbClr val="0070C0"/>
                </a:solidFill>
                <a:latin typeface="Arial" panose="020B0604020202020204" pitchFamily="34" charset="0"/>
                <a:cs typeface="Arial" panose="020B0604020202020204" pitchFamily="34" charset="0"/>
              </a:rPr>
              <a:t> </a:t>
            </a:r>
            <a:r>
              <a:rPr lang="es-ES" sz="2000" b="1" spc="-3" dirty="0" smtClean="0">
                <a:solidFill>
                  <a:srgbClr val="0070C0"/>
                </a:solidFill>
                <a:latin typeface="Arial" panose="020B0604020202020204" pitchFamily="34" charset="0"/>
                <a:cs typeface="Arial" panose="020B0604020202020204" pitchFamily="34" charset="0"/>
              </a:rPr>
              <a:t>los</a:t>
            </a:r>
            <a:r>
              <a:rPr lang="es-ES" sz="2000" b="1" spc="24" dirty="0" smtClean="0">
                <a:solidFill>
                  <a:srgbClr val="0070C0"/>
                </a:solidFill>
                <a:latin typeface="Arial" panose="020B0604020202020204" pitchFamily="34" charset="0"/>
                <a:cs typeface="Arial" panose="020B0604020202020204" pitchFamily="34" charset="0"/>
              </a:rPr>
              <a:t> </a:t>
            </a:r>
            <a:r>
              <a:rPr lang="es-ES" sz="2000" b="1" spc="-3" dirty="0" smtClean="0">
                <a:solidFill>
                  <a:srgbClr val="0070C0"/>
                </a:solidFill>
                <a:latin typeface="Arial" panose="020B0604020202020204" pitchFamily="34" charset="0"/>
                <a:cs typeface="Arial" panose="020B0604020202020204" pitchFamily="34" charset="0"/>
              </a:rPr>
              <a:t>terminales</a:t>
            </a:r>
            <a:r>
              <a:rPr lang="es-ES" sz="2000" b="1" spc="24" dirty="0" smtClean="0">
                <a:solidFill>
                  <a:srgbClr val="0070C0"/>
                </a:solidFill>
                <a:latin typeface="Arial" panose="020B0604020202020204" pitchFamily="34" charset="0"/>
                <a:cs typeface="Arial" panose="020B0604020202020204" pitchFamily="34" charset="0"/>
              </a:rPr>
              <a:t> </a:t>
            </a:r>
            <a:r>
              <a:rPr lang="es-ES" sz="2000" b="1" spc="-3" dirty="0" smtClean="0">
                <a:solidFill>
                  <a:srgbClr val="0070C0"/>
                </a:solidFill>
                <a:latin typeface="Arial" panose="020B0604020202020204" pitchFamily="34" charset="0"/>
                <a:cs typeface="Arial" panose="020B0604020202020204" pitchFamily="34" charset="0"/>
              </a:rPr>
              <a:t>pueden</a:t>
            </a:r>
            <a:r>
              <a:rPr lang="es-ES" sz="2000" b="1" spc="24" dirty="0" smtClean="0">
                <a:solidFill>
                  <a:srgbClr val="0070C0"/>
                </a:solidFill>
                <a:latin typeface="Arial" panose="020B0604020202020204" pitchFamily="34" charset="0"/>
                <a:cs typeface="Arial" panose="020B0604020202020204" pitchFamily="34" charset="0"/>
              </a:rPr>
              <a:t> </a:t>
            </a:r>
            <a:r>
              <a:rPr lang="es-ES" sz="2000" b="1" spc="-3" dirty="0" smtClean="0">
                <a:solidFill>
                  <a:srgbClr val="0070C0"/>
                </a:solidFill>
                <a:latin typeface="Arial" panose="020B0604020202020204" pitchFamily="34" charset="0"/>
                <a:cs typeface="Arial" panose="020B0604020202020204" pitchFamily="34" charset="0"/>
              </a:rPr>
              <a:t>ser </a:t>
            </a:r>
            <a:r>
              <a:rPr lang="es-ES" sz="2000" b="1" dirty="0" smtClean="0">
                <a:solidFill>
                  <a:srgbClr val="0070C0"/>
                </a:solidFill>
                <a:latin typeface="Arial" panose="020B0604020202020204" pitchFamily="34" charset="0"/>
                <a:cs typeface="Arial" panose="020B0604020202020204" pitchFamily="34" charset="0"/>
              </a:rPr>
              <a:t>producidos por el rechazo de </a:t>
            </a:r>
            <a:r>
              <a:rPr lang="es-ES" sz="2000" b="1" spc="-3" dirty="0" smtClean="0">
                <a:solidFill>
                  <a:srgbClr val="0070C0"/>
                </a:solidFill>
                <a:latin typeface="Arial" panose="020B0604020202020204" pitchFamily="34" charset="0"/>
                <a:cs typeface="Arial" panose="020B0604020202020204" pitchFamily="34" charset="0"/>
              </a:rPr>
              <a:t>carga sin </a:t>
            </a:r>
            <a:r>
              <a:rPr lang="es-ES" sz="2000" b="1" spc="-7" dirty="0" smtClean="0">
                <a:solidFill>
                  <a:srgbClr val="0070C0"/>
                </a:solidFill>
                <a:latin typeface="Arial" panose="020B0604020202020204" pitchFamily="34" charset="0"/>
                <a:cs typeface="Arial" panose="020B0604020202020204" pitchFamily="34" charset="0"/>
              </a:rPr>
              <a:t>la </a:t>
            </a:r>
            <a:r>
              <a:rPr lang="es-ES" sz="2000" b="1" spc="-3" dirty="0" smtClean="0">
                <a:solidFill>
                  <a:srgbClr val="0070C0"/>
                </a:solidFill>
                <a:latin typeface="Arial" panose="020B0604020202020204" pitchFamily="34" charset="0"/>
                <a:cs typeface="Arial" panose="020B0604020202020204" pitchFamily="34" charset="0"/>
              </a:rPr>
              <a:t>necesidad </a:t>
            </a:r>
            <a:r>
              <a:rPr lang="es-ES" sz="2000" b="1" dirty="0" smtClean="0">
                <a:solidFill>
                  <a:srgbClr val="0070C0"/>
                </a:solidFill>
                <a:latin typeface="Arial" panose="020B0604020202020204" pitchFamily="34" charset="0"/>
                <a:cs typeface="Arial" panose="020B0604020202020204" pitchFamily="34" charset="0"/>
              </a:rPr>
              <a:t>que </a:t>
            </a:r>
            <a:r>
              <a:rPr lang="es-ES" sz="2000" b="1" spc="-7" dirty="0" smtClean="0">
                <a:solidFill>
                  <a:srgbClr val="0070C0"/>
                </a:solidFill>
                <a:latin typeface="Arial" panose="020B0604020202020204" pitchFamily="34" charset="0"/>
                <a:cs typeface="Arial" panose="020B0604020202020204" pitchFamily="34" charset="0"/>
              </a:rPr>
              <a:t>se </a:t>
            </a:r>
            <a:r>
              <a:rPr lang="es-ES" sz="2000" b="1" spc="-3" dirty="0" smtClean="0">
                <a:solidFill>
                  <a:srgbClr val="0070C0"/>
                </a:solidFill>
                <a:latin typeface="Arial" panose="020B0604020202020204" pitchFamily="34" charset="0"/>
                <a:cs typeface="Arial" panose="020B0604020202020204" pitchFamily="34" charset="0"/>
              </a:rPr>
              <a:t>supere </a:t>
            </a:r>
            <a:r>
              <a:rPr lang="es-ES" sz="2000" b="1" dirty="0" smtClean="0">
                <a:solidFill>
                  <a:srgbClr val="0070C0"/>
                </a:solidFill>
                <a:latin typeface="Arial" panose="020B0604020202020204" pitchFamily="34" charset="0"/>
                <a:cs typeface="Arial" panose="020B0604020202020204" pitchFamily="34" charset="0"/>
              </a:rPr>
              <a:t>el</a:t>
            </a:r>
            <a:r>
              <a:rPr lang="es-ES" sz="2000" b="1" spc="205" dirty="0" smtClean="0">
                <a:solidFill>
                  <a:srgbClr val="0070C0"/>
                </a:solidFill>
                <a:latin typeface="Arial" panose="020B0604020202020204" pitchFamily="34" charset="0"/>
                <a:cs typeface="Arial" panose="020B0604020202020204" pitchFamily="34" charset="0"/>
              </a:rPr>
              <a:t> </a:t>
            </a:r>
            <a:r>
              <a:rPr lang="es-ES" sz="2000" b="1" spc="-3" dirty="0" smtClean="0">
                <a:solidFill>
                  <a:srgbClr val="0070C0"/>
                </a:solidFill>
                <a:latin typeface="Arial" panose="020B0604020202020204" pitchFamily="34" charset="0"/>
                <a:cs typeface="Arial" panose="020B0604020202020204" pitchFamily="34" charset="0"/>
              </a:rPr>
              <a:t>límite </a:t>
            </a:r>
            <a:r>
              <a:rPr lang="es-ES" sz="2000" b="1" dirty="0" smtClean="0">
                <a:solidFill>
                  <a:srgbClr val="0070C0"/>
                </a:solidFill>
                <a:latin typeface="Arial" panose="020B0604020202020204" pitchFamily="34" charset="0"/>
                <a:cs typeface="Arial" panose="020B0604020202020204" pitchFamily="34" charset="0"/>
              </a:rPr>
              <a:t>en </a:t>
            </a:r>
            <a:r>
              <a:rPr lang="es-ES" sz="2000" b="1" spc="-7" dirty="0" smtClean="0">
                <a:solidFill>
                  <a:srgbClr val="0070C0"/>
                </a:solidFill>
                <a:latin typeface="Arial" panose="020B0604020202020204" pitchFamily="34" charset="0"/>
                <a:cs typeface="Arial" panose="020B0604020202020204" pitchFamily="34" charset="0"/>
              </a:rPr>
              <a:t>la </a:t>
            </a:r>
            <a:r>
              <a:rPr lang="es-ES" sz="2000" b="1" spc="-3" dirty="0" smtClean="0">
                <a:solidFill>
                  <a:srgbClr val="0070C0"/>
                </a:solidFill>
                <a:latin typeface="Arial" panose="020B0604020202020204" pitchFamily="34" charset="0"/>
                <a:cs typeface="Arial" panose="020B0604020202020204" pitchFamily="34" charset="0"/>
              </a:rPr>
              <a:t>relación </a:t>
            </a:r>
            <a:r>
              <a:rPr lang="es-ES" sz="2000" b="1" dirty="0" smtClean="0">
                <a:solidFill>
                  <a:srgbClr val="0070C0"/>
                </a:solidFill>
                <a:latin typeface="Arial" panose="020B0604020202020204" pitchFamily="34" charset="0"/>
                <a:cs typeface="Arial" panose="020B0604020202020204" pitchFamily="34" charset="0"/>
              </a:rPr>
              <a:t>de </a:t>
            </a:r>
            <a:r>
              <a:rPr lang="es-ES" sz="2000" b="1" spc="3" dirty="0" smtClean="0">
                <a:solidFill>
                  <a:srgbClr val="0070C0"/>
                </a:solidFill>
                <a:latin typeface="Arial" panose="020B0604020202020204" pitchFamily="34" charset="0"/>
                <a:cs typeface="Arial" panose="020B0604020202020204" pitchFamily="34" charset="0"/>
              </a:rPr>
              <a:t> </a:t>
            </a:r>
            <a:r>
              <a:rPr lang="es-ES" sz="2000" b="1" spc="-3" dirty="0" smtClean="0">
                <a:solidFill>
                  <a:srgbClr val="0070C0"/>
                </a:solidFill>
                <a:latin typeface="Arial" panose="020B0604020202020204" pitchFamily="34" charset="0"/>
                <a:cs typeface="Arial" panose="020B0604020202020204" pitchFamily="34" charset="0"/>
              </a:rPr>
              <a:t>voltaje</a:t>
            </a:r>
            <a:r>
              <a:rPr lang="es-ES" sz="2000" b="1" dirty="0" smtClean="0">
                <a:solidFill>
                  <a:srgbClr val="0070C0"/>
                </a:solidFill>
                <a:latin typeface="Arial" panose="020B0604020202020204" pitchFamily="34" charset="0"/>
                <a:cs typeface="Arial" panose="020B0604020202020204" pitchFamily="34" charset="0"/>
              </a:rPr>
              <a:t> </a:t>
            </a:r>
            <a:r>
              <a:rPr lang="es-ES" sz="2000" b="1" spc="-3" dirty="0" smtClean="0">
                <a:solidFill>
                  <a:srgbClr val="0070C0"/>
                </a:solidFill>
                <a:latin typeface="Arial" panose="020B0604020202020204" pitchFamily="34" charset="0"/>
                <a:cs typeface="Arial" panose="020B0604020202020204" pitchFamily="34" charset="0"/>
              </a:rPr>
              <a:t>frecuencia</a:t>
            </a:r>
            <a:r>
              <a:rPr lang="es-ES" sz="2000" b="1" dirty="0" smtClean="0">
                <a:solidFill>
                  <a:srgbClr val="0070C0"/>
                </a:solidFill>
                <a:latin typeface="Arial" panose="020B0604020202020204" pitchFamily="34" charset="0"/>
                <a:cs typeface="Arial" panose="020B0604020202020204" pitchFamily="34" charset="0"/>
              </a:rPr>
              <a:t> de </a:t>
            </a:r>
            <a:r>
              <a:rPr lang="es-ES" sz="2000" b="1" spc="-7" dirty="0" smtClean="0">
                <a:solidFill>
                  <a:srgbClr val="0070C0"/>
                </a:solidFill>
                <a:latin typeface="Arial" panose="020B0604020202020204" pitchFamily="34" charset="0"/>
                <a:cs typeface="Arial" panose="020B0604020202020204" pitchFamily="34" charset="0"/>
              </a:rPr>
              <a:t>la</a:t>
            </a:r>
            <a:r>
              <a:rPr lang="es-ES" sz="2000" b="1" spc="191" dirty="0" smtClean="0">
                <a:solidFill>
                  <a:srgbClr val="0070C0"/>
                </a:solidFill>
                <a:latin typeface="Arial" panose="020B0604020202020204" pitchFamily="34" charset="0"/>
                <a:cs typeface="Arial" panose="020B0604020202020204" pitchFamily="34" charset="0"/>
              </a:rPr>
              <a:t> </a:t>
            </a:r>
            <a:r>
              <a:rPr lang="es-ES" sz="2000" b="1" spc="-3" dirty="0" smtClean="0">
                <a:solidFill>
                  <a:srgbClr val="0070C0"/>
                </a:solidFill>
                <a:latin typeface="Arial" panose="020B0604020202020204" pitchFamily="34" charset="0"/>
                <a:cs typeface="Arial" panose="020B0604020202020204" pitchFamily="34" charset="0"/>
              </a:rPr>
              <a:t>máquina,</a:t>
            </a:r>
          </a:p>
          <a:p>
            <a:pPr marL="342900" marR="11257" indent="-342900" algn="just">
              <a:lnSpc>
                <a:spcPts val="2400"/>
              </a:lnSpc>
              <a:spcBef>
                <a:spcPts val="14"/>
              </a:spcBef>
              <a:buFont typeface="Arial" panose="020B0604020202020204" pitchFamily="34" charset="0"/>
              <a:buChar char="•"/>
            </a:pPr>
            <a:endParaRPr lang="es-ES" sz="2000" b="1" spc="-14" dirty="0" smtClean="0">
              <a:solidFill>
                <a:srgbClr val="0070C0"/>
              </a:solidFill>
              <a:latin typeface="Arial" panose="020B0604020202020204" pitchFamily="34" charset="0"/>
              <a:cs typeface="Arial" panose="020B0604020202020204" pitchFamily="34" charset="0"/>
            </a:endParaRPr>
          </a:p>
          <a:p>
            <a:pPr marL="342900" marR="11257" indent="-342900" algn="just">
              <a:lnSpc>
                <a:spcPts val="2400"/>
              </a:lnSpc>
              <a:spcBef>
                <a:spcPts val="14"/>
              </a:spcBef>
              <a:buFont typeface="Arial" panose="020B0604020202020204" pitchFamily="34" charset="0"/>
              <a:buChar char="•"/>
            </a:pPr>
            <a:r>
              <a:rPr lang="es-ES" sz="2000" b="1" spc="-14" dirty="0" smtClean="0">
                <a:solidFill>
                  <a:srgbClr val="0070C0"/>
                </a:solidFill>
                <a:latin typeface="Arial" panose="020B0604020202020204" pitchFamily="34" charset="0"/>
                <a:cs typeface="Arial" panose="020B0604020202020204" pitchFamily="34" charset="0"/>
              </a:rPr>
              <a:t>La </a:t>
            </a:r>
            <a:r>
              <a:rPr lang="es-ES" sz="2000" b="1" dirty="0" smtClean="0">
                <a:solidFill>
                  <a:srgbClr val="0070C0"/>
                </a:solidFill>
                <a:latin typeface="Arial" panose="020B0604020202020204" pitchFamily="34" charset="0"/>
                <a:cs typeface="Arial" panose="020B0604020202020204" pitchFamily="34" charset="0"/>
              </a:rPr>
              <a:t>norma </a:t>
            </a:r>
            <a:r>
              <a:rPr lang="es-ES" sz="2000" b="1" spc="-3" dirty="0" smtClean="0">
                <a:solidFill>
                  <a:srgbClr val="0070C0"/>
                </a:solidFill>
                <a:latin typeface="Arial" panose="020B0604020202020204" pitchFamily="34" charset="0"/>
                <a:cs typeface="Arial" panose="020B0604020202020204" pitchFamily="34" charset="0"/>
              </a:rPr>
              <a:t>C37-102. </a:t>
            </a:r>
            <a:r>
              <a:rPr lang="es-ES" sz="2000" b="1" dirty="0" smtClean="0">
                <a:solidFill>
                  <a:srgbClr val="0070C0"/>
                </a:solidFill>
                <a:latin typeface="Arial" panose="020B0604020202020204" pitchFamily="34" charset="0"/>
                <a:cs typeface="Arial" panose="020B0604020202020204" pitchFamily="34" charset="0"/>
              </a:rPr>
              <a:t>Recomienda </a:t>
            </a:r>
            <a:r>
              <a:rPr lang="es-ES" sz="2000" b="1" spc="-7" dirty="0" smtClean="0">
                <a:solidFill>
                  <a:srgbClr val="0070C0"/>
                </a:solidFill>
                <a:latin typeface="Arial" panose="020B0604020202020204" pitchFamily="34" charset="0"/>
                <a:cs typeface="Arial" panose="020B0604020202020204" pitchFamily="34" charset="0"/>
              </a:rPr>
              <a:t>el </a:t>
            </a:r>
            <a:r>
              <a:rPr lang="es-ES" sz="2000" b="1" spc="-3" dirty="0" smtClean="0">
                <a:solidFill>
                  <a:srgbClr val="0070C0"/>
                </a:solidFill>
                <a:latin typeface="Arial" panose="020B0604020202020204" pitchFamily="34" charset="0"/>
                <a:cs typeface="Arial" panose="020B0604020202020204" pitchFamily="34" charset="0"/>
              </a:rPr>
              <a:t>uso </a:t>
            </a:r>
            <a:r>
              <a:rPr lang="es-ES" sz="2000" b="1" dirty="0" smtClean="0">
                <a:solidFill>
                  <a:srgbClr val="0070C0"/>
                </a:solidFill>
                <a:latin typeface="Arial" panose="020B0604020202020204" pitchFamily="34" charset="0"/>
                <a:cs typeface="Arial" panose="020B0604020202020204" pitchFamily="34" charset="0"/>
              </a:rPr>
              <a:t>de un relé con un elemento </a:t>
            </a:r>
            <a:r>
              <a:rPr lang="es-ES" sz="2000" b="1" spc="-3" dirty="0" smtClean="0">
                <a:solidFill>
                  <a:srgbClr val="0070C0"/>
                </a:solidFill>
                <a:latin typeface="Arial" panose="020B0604020202020204" pitchFamily="34" charset="0"/>
                <a:cs typeface="Arial" panose="020B0604020202020204" pitchFamily="34" charset="0"/>
              </a:rPr>
              <a:t>instantáneo </a:t>
            </a:r>
            <a:r>
              <a:rPr lang="es-ES" sz="2000" b="1" dirty="0" smtClean="0">
                <a:solidFill>
                  <a:srgbClr val="0070C0"/>
                </a:solidFill>
                <a:latin typeface="Arial" panose="020B0604020202020204" pitchFamily="34" charset="0"/>
                <a:cs typeface="Arial" panose="020B0604020202020204" pitchFamily="34" charset="0"/>
              </a:rPr>
              <a:t>y un </a:t>
            </a:r>
            <a:r>
              <a:rPr lang="es-ES" sz="2000" b="1" spc="3" dirty="0" smtClean="0">
                <a:solidFill>
                  <a:srgbClr val="0070C0"/>
                </a:solidFill>
                <a:latin typeface="Arial" panose="020B0604020202020204" pitchFamily="34" charset="0"/>
                <a:cs typeface="Arial" panose="020B0604020202020204" pitchFamily="34" charset="0"/>
              </a:rPr>
              <a:t> </a:t>
            </a:r>
            <a:r>
              <a:rPr lang="es-ES" sz="2000" b="1" dirty="0" smtClean="0">
                <a:solidFill>
                  <a:srgbClr val="0070C0"/>
                </a:solidFill>
                <a:latin typeface="Arial" panose="020B0604020202020204" pitchFamily="34" charset="0"/>
                <a:cs typeface="Arial" panose="020B0604020202020204" pitchFamily="34" charset="0"/>
              </a:rPr>
              <a:t>elemento</a:t>
            </a:r>
            <a:r>
              <a:rPr lang="es-ES" sz="2000" b="1" spc="-3" dirty="0" smtClean="0">
                <a:solidFill>
                  <a:srgbClr val="0070C0"/>
                </a:solidFill>
                <a:latin typeface="Arial" panose="020B0604020202020204" pitchFamily="34" charset="0"/>
                <a:cs typeface="Arial" panose="020B0604020202020204" pitchFamily="34" charset="0"/>
              </a:rPr>
              <a:t> inverso.</a:t>
            </a:r>
            <a:r>
              <a:rPr lang="es-ES" sz="2000" b="1" dirty="0" smtClean="0">
                <a:solidFill>
                  <a:srgbClr val="0070C0"/>
                </a:solidFill>
                <a:latin typeface="Arial" panose="020B0604020202020204" pitchFamily="34" charset="0"/>
                <a:cs typeface="Arial" panose="020B0604020202020204" pitchFamily="34" charset="0"/>
              </a:rPr>
              <a:t> En </a:t>
            </a:r>
            <a:r>
              <a:rPr lang="es-ES" sz="2000" b="1" spc="-7" dirty="0" smtClean="0">
                <a:solidFill>
                  <a:srgbClr val="0070C0"/>
                </a:solidFill>
                <a:latin typeface="Arial" panose="020B0604020202020204" pitchFamily="34" charset="0"/>
                <a:cs typeface="Arial" panose="020B0604020202020204" pitchFamily="34" charset="0"/>
              </a:rPr>
              <a:t>la</a:t>
            </a:r>
            <a:r>
              <a:rPr lang="es-ES" sz="2000" b="1" spc="3" dirty="0" smtClean="0">
                <a:solidFill>
                  <a:srgbClr val="0070C0"/>
                </a:solidFill>
                <a:latin typeface="Arial" panose="020B0604020202020204" pitchFamily="34" charset="0"/>
                <a:cs typeface="Arial" panose="020B0604020202020204" pitchFamily="34" charset="0"/>
              </a:rPr>
              <a:t> </a:t>
            </a:r>
            <a:r>
              <a:rPr lang="es-ES" sz="2000" b="1" spc="-3" dirty="0" smtClean="0">
                <a:solidFill>
                  <a:srgbClr val="0070C0"/>
                </a:solidFill>
                <a:latin typeface="Arial" panose="020B0604020202020204" pitchFamily="34" charset="0"/>
                <a:cs typeface="Arial" panose="020B0604020202020204" pitchFamily="34" charset="0"/>
              </a:rPr>
              <a:t>nomenclatura</a:t>
            </a:r>
            <a:r>
              <a:rPr lang="es-ES" sz="2000" b="1" spc="3" dirty="0" smtClean="0">
                <a:solidFill>
                  <a:srgbClr val="0070C0"/>
                </a:solidFill>
                <a:latin typeface="Arial" panose="020B0604020202020204" pitchFamily="34" charset="0"/>
                <a:cs typeface="Arial" panose="020B0604020202020204" pitchFamily="34" charset="0"/>
              </a:rPr>
              <a:t> </a:t>
            </a:r>
            <a:r>
              <a:rPr lang="es-ES" sz="2000" b="1" spc="-7" dirty="0" smtClean="0">
                <a:solidFill>
                  <a:srgbClr val="0070C0"/>
                </a:solidFill>
                <a:latin typeface="Arial" panose="020B0604020202020204" pitchFamily="34" charset="0"/>
                <a:cs typeface="Arial" panose="020B0604020202020204" pitchFamily="34" charset="0"/>
              </a:rPr>
              <a:t>ANSI</a:t>
            </a:r>
            <a:r>
              <a:rPr lang="es-ES" sz="2000" b="1" dirty="0" smtClean="0">
                <a:solidFill>
                  <a:srgbClr val="0070C0"/>
                </a:solidFill>
                <a:latin typeface="Arial" panose="020B0604020202020204" pitchFamily="34" charset="0"/>
                <a:cs typeface="Arial" panose="020B0604020202020204" pitchFamily="34" charset="0"/>
              </a:rPr>
              <a:t> </a:t>
            </a:r>
            <a:r>
              <a:rPr lang="es-ES" sz="2000" b="1" spc="-7" dirty="0" smtClean="0">
                <a:solidFill>
                  <a:srgbClr val="0070C0"/>
                </a:solidFill>
                <a:latin typeface="Arial" panose="020B0604020202020204" pitchFamily="34" charset="0"/>
                <a:cs typeface="Arial" panose="020B0604020202020204" pitchFamily="34" charset="0"/>
              </a:rPr>
              <a:t>se</a:t>
            </a:r>
            <a:r>
              <a:rPr lang="es-ES" sz="2000" b="1" spc="3" dirty="0" smtClean="0">
                <a:solidFill>
                  <a:srgbClr val="0070C0"/>
                </a:solidFill>
                <a:latin typeface="Arial" panose="020B0604020202020204" pitchFamily="34" charset="0"/>
                <a:cs typeface="Arial" panose="020B0604020202020204" pitchFamily="34" charset="0"/>
              </a:rPr>
              <a:t> </a:t>
            </a:r>
            <a:r>
              <a:rPr lang="es-ES" sz="2000" b="1" dirty="0" smtClean="0">
                <a:solidFill>
                  <a:srgbClr val="0070C0"/>
                </a:solidFill>
                <a:latin typeface="Arial" panose="020B0604020202020204" pitchFamily="34" charset="0"/>
                <a:cs typeface="Arial" panose="020B0604020202020204" pitchFamily="34" charset="0"/>
              </a:rPr>
              <a:t>le</a:t>
            </a:r>
            <a:r>
              <a:rPr lang="es-ES" sz="2000" b="1" spc="3" dirty="0" smtClean="0">
                <a:solidFill>
                  <a:srgbClr val="0070C0"/>
                </a:solidFill>
                <a:latin typeface="Arial" panose="020B0604020202020204" pitchFamily="34" charset="0"/>
                <a:cs typeface="Arial" panose="020B0604020202020204" pitchFamily="34" charset="0"/>
              </a:rPr>
              <a:t> </a:t>
            </a:r>
            <a:r>
              <a:rPr lang="es-ES" sz="2000" b="1" dirty="0" smtClean="0">
                <a:solidFill>
                  <a:srgbClr val="0070C0"/>
                </a:solidFill>
                <a:latin typeface="Arial" panose="020B0604020202020204" pitchFamily="34" charset="0"/>
                <a:cs typeface="Arial" panose="020B0604020202020204" pitchFamily="34" charset="0"/>
              </a:rPr>
              <a:t>conoce</a:t>
            </a:r>
            <a:r>
              <a:rPr lang="es-ES" sz="2000" b="1" spc="-10" dirty="0" smtClean="0">
                <a:solidFill>
                  <a:srgbClr val="0070C0"/>
                </a:solidFill>
                <a:latin typeface="Arial" panose="020B0604020202020204" pitchFamily="34" charset="0"/>
                <a:cs typeface="Arial" panose="020B0604020202020204" pitchFamily="34" charset="0"/>
              </a:rPr>
              <a:t> </a:t>
            </a:r>
            <a:r>
              <a:rPr lang="es-ES" sz="2000" b="1" dirty="0" smtClean="0">
                <a:solidFill>
                  <a:srgbClr val="0070C0"/>
                </a:solidFill>
                <a:latin typeface="Arial" panose="020B0604020202020204" pitchFamily="34" charset="0"/>
                <a:cs typeface="Arial" panose="020B0604020202020204" pitchFamily="34" charset="0"/>
              </a:rPr>
              <a:t>con </a:t>
            </a:r>
            <a:r>
              <a:rPr lang="es-ES" sz="2000" b="1" spc="-7" dirty="0" smtClean="0">
                <a:solidFill>
                  <a:srgbClr val="0070C0"/>
                </a:solidFill>
                <a:latin typeface="Arial" panose="020B0604020202020204" pitchFamily="34" charset="0"/>
                <a:cs typeface="Arial" panose="020B0604020202020204" pitchFamily="34" charset="0"/>
              </a:rPr>
              <a:t>el</a:t>
            </a:r>
            <a:r>
              <a:rPr lang="es-ES" sz="2000" b="1" spc="34" dirty="0" smtClean="0">
                <a:solidFill>
                  <a:srgbClr val="0070C0"/>
                </a:solidFill>
                <a:latin typeface="Arial" panose="020B0604020202020204" pitchFamily="34" charset="0"/>
                <a:cs typeface="Arial" panose="020B0604020202020204" pitchFamily="34" charset="0"/>
              </a:rPr>
              <a:t> </a:t>
            </a:r>
            <a:r>
              <a:rPr lang="es-ES" sz="2000" b="1" dirty="0" smtClean="0">
                <a:solidFill>
                  <a:srgbClr val="0070C0"/>
                </a:solidFill>
                <a:latin typeface="Arial" panose="020B0604020202020204" pitchFamily="34" charset="0"/>
                <a:cs typeface="Arial" panose="020B0604020202020204" pitchFamily="34" charset="0"/>
              </a:rPr>
              <a:t>número</a:t>
            </a:r>
            <a:r>
              <a:rPr lang="es-ES" sz="2000" b="1" spc="3" dirty="0" smtClean="0">
                <a:solidFill>
                  <a:srgbClr val="0070C0"/>
                </a:solidFill>
                <a:latin typeface="Arial" panose="020B0604020202020204" pitchFamily="34" charset="0"/>
                <a:cs typeface="Arial" panose="020B0604020202020204" pitchFamily="34" charset="0"/>
              </a:rPr>
              <a:t> </a:t>
            </a:r>
            <a:r>
              <a:rPr lang="es-ES" sz="2000" b="1" dirty="0" smtClean="0">
                <a:solidFill>
                  <a:srgbClr val="0070C0"/>
                </a:solidFill>
                <a:latin typeface="Arial" panose="020B0604020202020204" pitchFamily="34" charset="0"/>
                <a:cs typeface="Arial" panose="020B0604020202020204" pitchFamily="34" charset="0"/>
              </a:rPr>
              <a:t>59.</a:t>
            </a:r>
          </a:p>
          <a:p>
            <a:pPr marL="342900" indent="-342900" algn="just">
              <a:lnSpc>
                <a:spcPts val="2400"/>
              </a:lnSpc>
              <a:spcBef>
                <a:spcPts val="37"/>
              </a:spcBef>
              <a:buFont typeface="Arial" panose="020B0604020202020204" pitchFamily="34" charset="0"/>
              <a:buChar char="•"/>
            </a:pPr>
            <a:endParaRPr lang="es-ES" sz="2000" b="1" dirty="0" smtClean="0">
              <a:solidFill>
                <a:srgbClr val="0070C0"/>
              </a:solidFill>
              <a:latin typeface="Arial" panose="020B0604020202020204" pitchFamily="34" charset="0"/>
              <a:cs typeface="Arial" panose="020B0604020202020204" pitchFamily="34" charset="0"/>
            </a:endParaRPr>
          </a:p>
          <a:p>
            <a:pPr marL="1257300" lvl="2" indent="-342900" algn="just">
              <a:lnSpc>
                <a:spcPts val="2400"/>
              </a:lnSpc>
              <a:buFont typeface="Arial" panose="020B0604020202020204" pitchFamily="34" charset="0"/>
              <a:buChar char="•"/>
            </a:pPr>
            <a:r>
              <a:rPr lang="es-ES" sz="2000" b="1" dirty="0" smtClean="0">
                <a:solidFill>
                  <a:srgbClr val="0070C0"/>
                </a:solidFill>
                <a:latin typeface="Arial" panose="020B0604020202020204" pitchFamily="34" charset="0"/>
                <a:cs typeface="Arial" panose="020B0604020202020204" pitchFamily="34" charset="0"/>
              </a:rPr>
              <a:t>El</a:t>
            </a:r>
            <a:r>
              <a:rPr lang="es-ES" sz="2000" b="1" spc="-14" dirty="0" smtClean="0">
                <a:solidFill>
                  <a:srgbClr val="0070C0"/>
                </a:solidFill>
                <a:latin typeface="Arial" panose="020B0604020202020204" pitchFamily="34" charset="0"/>
                <a:cs typeface="Arial" panose="020B0604020202020204" pitchFamily="34" charset="0"/>
              </a:rPr>
              <a:t> </a:t>
            </a:r>
            <a:r>
              <a:rPr lang="es-ES" sz="2000" b="1" spc="-3" dirty="0" smtClean="0">
                <a:solidFill>
                  <a:srgbClr val="0070C0"/>
                </a:solidFill>
                <a:latin typeface="Arial" panose="020B0604020202020204" pitchFamily="34" charset="0"/>
                <a:cs typeface="Arial" panose="020B0604020202020204" pitchFamily="34" charset="0"/>
              </a:rPr>
              <a:t>elemento</a:t>
            </a:r>
            <a:r>
              <a:rPr lang="es-ES" sz="2000" b="1" spc="-10" dirty="0" smtClean="0">
                <a:solidFill>
                  <a:srgbClr val="0070C0"/>
                </a:solidFill>
                <a:latin typeface="Arial" panose="020B0604020202020204" pitchFamily="34" charset="0"/>
                <a:cs typeface="Arial" panose="020B0604020202020204" pitchFamily="34" charset="0"/>
              </a:rPr>
              <a:t> </a:t>
            </a:r>
            <a:r>
              <a:rPr lang="es-ES" sz="2000" b="1" spc="-3" dirty="0" smtClean="0">
                <a:solidFill>
                  <a:srgbClr val="0070C0"/>
                </a:solidFill>
                <a:latin typeface="Arial" panose="020B0604020202020204" pitchFamily="34" charset="0"/>
                <a:cs typeface="Arial" panose="020B0604020202020204" pitchFamily="34" charset="0"/>
              </a:rPr>
              <a:t>instantáneo</a:t>
            </a:r>
            <a:r>
              <a:rPr lang="es-ES" sz="2000" b="1" spc="3" dirty="0" smtClean="0">
                <a:solidFill>
                  <a:srgbClr val="0070C0"/>
                </a:solidFill>
                <a:latin typeface="Arial" panose="020B0604020202020204" pitchFamily="34" charset="0"/>
                <a:cs typeface="Arial" panose="020B0604020202020204" pitchFamily="34" charset="0"/>
              </a:rPr>
              <a:t> </a:t>
            </a:r>
            <a:r>
              <a:rPr lang="es-ES" sz="2000" b="1" dirty="0" smtClean="0">
                <a:solidFill>
                  <a:srgbClr val="0070C0"/>
                </a:solidFill>
                <a:latin typeface="Arial" panose="020B0604020202020204" pitchFamily="34" charset="0"/>
                <a:cs typeface="Arial" panose="020B0604020202020204" pitchFamily="34" charset="0"/>
              </a:rPr>
              <a:t>:</a:t>
            </a:r>
          </a:p>
          <a:p>
            <a:pPr marL="1257300" lvl="2" indent="-342900" algn="just">
              <a:lnSpc>
                <a:spcPts val="2400"/>
              </a:lnSpc>
              <a:buFont typeface="Arial" panose="020B0604020202020204" pitchFamily="34" charset="0"/>
              <a:buChar char="•"/>
            </a:pPr>
            <a:endParaRPr lang="es-ES" sz="2000" b="1" dirty="0">
              <a:solidFill>
                <a:srgbClr val="0070C0"/>
              </a:solidFill>
              <a:latin typeface="Arial" panose="020B0604020202020204" pitchFamily="34" charset="0"/>
              <a:cs typeface="Arial" panose="020B0604020202020204" pitchFamily="34" charset="0"/>
            </a:endParaRPr>
          </a:p>
          <a:p>
            <a:pPr marL="1257300" lvl="2" indent="-342900" algn="just">
              <a:lnSpc>
                <a:spcPts val="2400"/>
              </a:lnSpc>
              <a:buFont typeface="Arial" panose="020B0604020202020204" pitchFamily="34" charset="0"/>
              <a:buChar char="•"/>
            </a:pPr>
            <a:r>
              <a:rPr lang="en-US" sz="2000" b="1" dirty="0" smtClean="0">
                <a:solidFill>
                  <a:srgbClr val="0070C0"/>
                </a:solidFill>
                <a:latin typeface="Arial" panose="020B0604020202020204" pitchFamily="34" charset="0"/>
                <a:cs typeface="Arial" panose="020B0604020202020204" pitchFamily="34" charset="0"/>
              </a:rPr>
              <a:t>El</a:t>
            </a:r>
            <a:r>
              <a:rPr lang="en-US" sz="2000" b="1" spc="-17" dirty="0" smtClean="0">
                <a:solidFill>
                  <a:srgbClr val="0070C0"/>
                </a:solidFill>
                <a:latin typeface="Arial" panose="020B0604020202020204" pitchFamily="34" charset="0"/>
                <a:cs typeface="Arial" panose="020B0604020202020204" pitchFamily="34" charset="0"/>
              </a:rPr>
              <a:t> </a:t>
            </a:r>
            <a:r>
              <a:rPr lang="en-US" sz="2000" b="1" spc="-3" dirty="0" err="1" smtClean="0">
                <a:solidFill>
                  <a:srgbClr val="0070C0"/>
                </a:solidFill>
                <a:latin typeface="Arial" panose="020B0604020202020204" pitchFamily="34" charset="0"/>
                <a:cs typeface="Arial" panose="020B0604020202020204" pitchFamily="34" charset="0"/>
              </a:rPr>
              <a:t>elemento</a:t>
            </a:r>
            <a:r>
              <a:rPr lang="en-US" sz="2000" b="1" spc="-14" dirty="0" smtClean="0">
                <a:solidFill>
                  <a:srgbClr val="0070C0"/>
                </a:solidFill>
                <a:latin typeface="Arial" panose="020B0604020202020204" pitchFamily="34" charset="0"/>
                <a:cs typeface="Arial" panose="020B0604020202020204" pitchFamily="34" charset="0"/>
              </a:rPr>
              <a:t> </a:t>
            </a:r>
            <a:r>
              <a:rPr lang="en-US" sz="2000" b="1" spc="-3" dirty="0" err="1" smtClean="0">
                <a:solidFill>
                  <a:srgbClr val="0070C0"/>
                </a:solidFill>
                <a:latin typeface="Arial" panose="020B0604020202020204" pitchFamily="34" charset="0"/>
                <a:cs typeface="Arial" panose="020B0604020202020204" pitchFamily="34" charset="0"/>
              </a:rPr>
              <a:t>inverso</a:t>
            </a:r>
            <a:r>
              <a:rPr lang="en-US" sz="2000" b="1" dirty="0" smtClean="0">
                <a:solidFill>
                  <a:srgbClr val="0070C0"/>
                </a:solidFill>
                <a:latin typeface="Arial" panose="020B0604020202020204" pitchFamily="34" charset="0"/>
                <a:cs typeface="Arial" panose="020B0604020202020204" pitchFamily="34" charset="0"/>
              </a:rPr>
              <a:t>:</a:t>
            </a:r>
          </a:p>
          <a:p>
            <a:pPr marL="315183"/>
            <a:endParaRPr lang="es-ES" sz="2000" dirty="0" smtClean="0">
              <a:latin typeface="Times New Roman"/>
              <a:cs typeface="Times New Roman"/>
            </a:endParaRPr>
          </a:p>
          <a:p>
            <a:pPr marL="25977" marR="12122" indent="306524" algn="just">
              <a:lnSpc>
                <a:spcPts val="2400"/>
              </a:lnSpc>
            </a:pPr>
            <a:endParaRPr sz="2000" dirty="0">
              <a:latin typeface="Arial" panose="020B0604020202020204" pitchFamily="34" charset="0"/>
              <a:cs typeface="Arial" panose="020B0604020202020204" pitchFamily="34" charset="0"/>
            </a:endParaRPr>
          </a:p>
        </p:txBody>
      </p:sp>
      <p:pic>
        <p:nvPicPr>
          <p:cNvPr id="14" name="Imagen 13"/>
          <p:cNvPicPr>
            <a:picLocks noChangeAspect="1"/>
          </p:cNvPicPr>
          <p:nvPr/>
        </p:nvPicPr>
        <p:blipFill>
          <a:blip r:embed="rId3"/>
          <a:stretch>
            <a:fillRect/>
          </a:stretch>
        </p:blipFill>
        <p:spPr>
          <a:xfrm>
            <a:off x="4953000" y="4343400"/>
            <a:ext cx="5466348" cy="533400"/>
          </a:xfrm>
          <a:prstGeom prst="rect">
            <a:avLst/>
          </a:prstGeom>
        </p:spPr>
      </p:pic>
      <p:pic>
        <p:nvPicPr>
          <p:cNvPr id="15" name="Imagen 14"/>
          <p:cNvPicPr>
            <a:picLocks noChangeAspect="1"/>
          </p:cNvPicPr>
          <p:nvPr/>
        </p:nvPicPr>
        <p:blipFill>
          <a:blip r:embed="rId4"/>
          <a:stretch>
            <a:fillRect/>
          </a:stretch>
        </p:blipFill>
        <p:spPr>
          <a:xfrm>
            <a:off x="4953000" y="4989771"/>
            <a:ext cx="5466348" cy="491177"/>
          </a:xfrm>
          <a:prstGeom prst="rect">
            <a:avLst/>
          </a:prstGeom>
        </p:spPr>
      </p:pic>
      <p:sp>
        <p:nvSpPr>
          <p:cNvPr id="5" name="Rectángulo 4"/>
          <p:cNvSpPr/>
          <p:nvPr/>
        </p:nvSpPr>
        <p:spPr>
          <a:xfrm>
            <a:off x="224032" y="152400"/>
            <a:ext cx="11815568" cy="65532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p:nvPr/>
        </p:nvSpPr>
        <p:spPr>
          <a:xfrm>
            <a:off x="304800" y="304800"/>
            <a:ext cx="7467600" cy="6890627"/>
          </a:xfrm>
          <a:prstGeom prst="rect">
            <a:avLst/>
          </a:prstGeom>
        </p:spPr>
        <p:txBody>
          <a:bodyPr vert="horz" wrap="square" lIns="0" tIns="8659" rIns="0" bIns="0" rtlCol="0">
            <a:spAutoFit/>
          </a:bodyPr>
          <a:lstStyle/>
          <a:p>
            <a:pPr marL="8659">
              <a:spcBef>
                <a:spcPts val="68"/>
              </a:spcBef>
            </a:pPr>
            <a:r>
              <a:rPr sz="2400" b="1" spc="-3" dirty="0" err="1" smtClean="0">
                <a:solidFill>
                  <a:srgbClr val="0070C0"/>
                </a:solidFill>
                <a:latin typeface="Arial" panose="020B0604020202020204" pitchFamily="34" charset="0"/>
                <a:cs typeface="Arial" panose="020B0604020202020204" pitchFamily="34" charset="0"/>
              </a:rPr>
              <a:t>Protecciones</a:t>
            </a:r>
            <a:r>
              <a:rPr sz="2400" b="1" spc="-7" dirty="0" smtClean="0">
                <a:solidFill>
                  <a:srgbClr val="0070C0"/>
                </a:solidFill>
                <a:latin typeface="Arial" panose="020B0604020202020204" pitchFamily="34" charset="0"/>
                <a:cs typeface="Arial" panose="020B0604020202020204" pitchFamily="34" charset="0"/>
              </a:rPr>
              <a:t> </a:t>
            </a:r>
            <a:r>
              <a:rPr sz="2400" b="1" spc="-3" dirty="0">
                <a:solidFill>
                  <a:srgbClr val="0070C0"/>
                </a:solidFill>
                <a:latin typeface="Arial" panose="020B0604020202020204" pitchFamily="34" charset="0"/>
                <a:cs typeface="Arial" panose="020B0604020202020204" pitchFamily="34" charset="0"/>
              </a:rPr>
              <a:t>Contra</a:t>
            </a:r>
            <a:r>
              <a:rPr sz="2400" b="1" dirty="0">
                <a:solidFill>
                  <a:srgbClr val="0070C0"/>
                </a:solidFill>
                <a:latin typeface="Arial" panose="020B0604020202020204" pitchFamily="34" charset="0"/>
                <a:cs typeface="Arial" panose="020B0604020202020204" pitchFamily="34" charset="0"/>
              </a:rPr>
              <a:t> Electrocución.</a:t>
            </a:r>
          </a:p>
          <a:p>
            <a:pPr>
              <a:spcBef>
                <a:spcPts val="27"/>
              </a:spcBef>
            </a:pPr>
            <a:endParaRPr sz="2000" b="1" dirty="0">
              <a:solidFill>
                <a:srgbClr val="0070C0"/>
              </a:solidFill>
              <a:latin typeface="Arial" panose="020B0604020202020204" pitchFamily="34" charset="0"/>
              <a:cs typeface="Arial" panose="020B0604020202020204" pitchFamily="34" charset="0"/>
            </a:endParaRPr>
          </a:p>
          <a:p>
            <a:pPr marL="342900" marR="3464" indent="-342900" algn="just">
              <a:lnSpc>
                <a:spcPct val="143500"/>
              </a:lnSpc>
              <a:spcBef>
                <a:spcPts val="3"/>
              </a:spcBef>
              <a:buFont typeface="Arial" panose="020B0604020202020204" pitchFamily="34" charset="0"/>
              <a:buChar char="•"/>
            </a:pPr>
            <a:r>
              <a:rPr lang="es-ES" sz="2000" b="1" dirty="0" smtClean="0">
                <a:solidFill>
                  <a:srgbClr val="0070C0"/>
                </a:solidFill>
                <a:latin typeface="Arial" panose="020B0604020202020204" pitchFamily="34" charset="0"/>
                <a:cs typeface="Arial" panose="020B0604020202020204" pitchFamily="34" charset="0"/>
              </a:rPr>
              <a:t>C</a:t>
            </a:r>
            <a:r>
              <a:rPr sz="2000" b="1" dirty="0" smtClean="0">
                <a:solidFill>
                  <a:srgbClr val="0070C0"/>
                </a:solidFill>
                <a:latin typeface="Arial" panose="020B0604020202020204" pitchFamily="34" charset="0"/>
                <a:cs typeface="Arial" panose="020B0604020202020204" pitchFamily="34" charset="0"/>
              </a:rPr>
              <a:t>on </a:t>
            </a:r>
            <a:r>
              <a:rPr sz="2000" b="1" spc="-3" dirty="0">
                <a:solidFill>
                  <a:srgbClr val="0070C0"/>
                </a:solidFill>
                <a:latin typeface="Arial" panose="020B0604020202020204" pitchFamily="34" charset="0"/>
                <a:cs typeface="Arial" panose="020B0604020202020204" pitchFamily="34" charset="0"/>
              </a:rPr>
              <a:t>esta </a:t>
            </a:r>
            <a:r>
              <a:rPr sz="2000" b="1" dirty="0">
                <a:solidFill>
                  <a:srgbClr val="0070C0"/>
                </a:solidFill>
                <a:latin typeface="Arial" panose="020B0604020202020204" pitchFamily="34" charset="0"/>
                <a:cs typeface="Arial" panose="020B0604020202020204" pitchFamily="34" charset="0"/>
              </a:rPr>
              <a:t>protección </a:t>
            </a:r>
            <a:r>
              <a:rPr sz="2000" b="1" spc="-7" dirty="0">
                <a:solidFill>
                  <a:srgbClr val="0070C0"/>
                </a:solidFill>
                <a:latin typeface="Arial" panose="020B0604020202020204" pitchFamily="34" charset="0"/>
                <a:cs typeface="Arial" panose="020B0604020202020204" pitchFamily="34" charset="0"/>
              </a:rPr>
              <a:t>se </a:t>
            </a:r>
            <a:r>
              <a:rPr sz="2000" b="1" spc="-3" dirty="0">
                <a:solidFill>
                  <a:srgbClr val="0070C0"/>
                </a:solidFill>
                <a:latin typeface="Arial" panose="020B0604020202020204" pitchFamily="34" charset="0"/>
                <a:cs typeface="Arial" panose="020B0604020202020204" pitchFamily="34" charset="0"/>
              </a:rPr>
              <a:t>busca prevenir </a:t>
            </a:r>
            <a:r>
              <a:rPr sz="2000" b="1" dirty="0">
                <a:solidFill>
                  <a:srgbClr val="0070C0"/>
                </a:solidFill>
                <a:latin typeface="Arial" panose="020B0604020202020204" pitchFamily="34" charset="0"/>
                <a:cs typeface="Arial" panose="020B0604020202020204" pitchFamily="34" charset="0"/>
              </a:rPr>
              <a:t>que una </a:t>
            </a:r>
            <a:r>
              <a:rPr sz="2000" b="1" spc="-3" dirty="0">
                <a:solidFill>
                  <a:srgbClr val="0070C0"/>
                </a:solidFill>
                <a:latin typeface="Arial" panose="020B0604020202020204" pitchFamily="34" charset="0"/>
                <a:cs typeface="Arial" panose="020B0604020202020204" pitchFamily="34" charset="0"/>
              </a:rPr>
              <a:t>persona </a:t>
            </a:r>
            <a:r>
              <a:rPr sz="2000" b="1" dirty="0">
                <a:solidFill>
                  <a:srgbClr val="0070C0"/>
                </a:solidFill>
                <a:latin typeface="Arial" panose="020B0604020202020204" pitchFamily="34" charset="0"/>
                <a:cs typeface="Arial" panose="020B0604020202020204" pitchFamily="34" charset="0"/>
              </a:rPr>
              <a:t>quede </a:t>
            </a:r>
            <a:r>
              <a:rPr sz="2000" b="1" spc="-7" dirty="0">
                <a:solidFill>
                  <a:srgbClr val="0070C0"/>
                </a:solidFill>
                <a:latin typeface="Arial" panose="020B0604020202020204" pitchFamily="34" charset="0"/>
                <a:cs typeface="Arial" panose="020B0604020202020204" pitchFamily="34" charset="0"/>
              </a:rPr>
              <a:t>sometida </a:t>
            </a:r>
            <a:r>
              <a:rPr sz="2000" b="1" dirty="0">
                <a:solidFill>
                  <a:srgbClr val="0070C0"/>
                </a:solidFill>
                <a:latin typeface="Arial" panose="020B0604020202020204" pitchFamily="34" charset="0"/>
                <a:cs typeface="Arial" panose="020B0604020202020204" pitchFamily="34" charset="0"/>
              </a:rPr>
              <a:t>a una </a:t>
            </a:r>
            <a:r>
              <a:rPr sz="2000" b="1" spc="3" dirty="0">
                <a:solidFill>
                  <a:srgbClr val="0070C0"/>
                </a:solidFill>
                <a:latin typeface="Arial" panose="020B0604020202020204" pitchFamily="34" charset="0"/>
                <a:cs typeface="Arial" panose="020B0604020202020204" pitchFamily="34" charset="0"/>
              </a:rPr>
              <a:t> </a:t>
            </a:r>
            <a:r>
              <a:rPr sz="2000" b="1" dirty="0">
                <a:solidFill>
                  <a:srgbClr val="0070C0"/>
                </a:solidFill>
                <a:latin typeface="Arial" panose="020B0604020202020204" pitchFamily="34" charset="0"/>
                <a:cs typeface="Arial" panose="020B0604020202020204" pitchFamily="34" charset="0"/>
              </a:rPr>
              <a:t>tensión por un </a:t>
            </a:r>
            <a:r>
              <a:rPr sz="2000" b="1" spc="-3" dirty="0">
                <a:solidFill>
                  <a:srgbClr val="0070C0"/>
                </a:solidFill>
                <a:latin typeface="Arial" panose="020B0604020202020204" pitchFamily="34" charset="0"/>
                <a:cs typeface="Arial" panose="020B0604020202020204" pitchFamily="34" charset="0"/>
              </a:rPr>
              <a:t>tiempo </a:t>
            </a:r>
            <a:r>
              <a:rPr sz="2000" b="1" dirty="0">
                <a:solidFill>
                  <a:srgbClr val="0070C0"/>
                </a:solidFill>
                <a:latin typeface="Arial" panose="020B0604020202020204" pitchFamily="34" charset="0"/>
                <a:cs typeface="Arial" panose="020B0604020202020204" pitchFamily="34" charset="0"/>
              </a:rPr>
              <a:t>que </a:t>
            </a:r>
            <a:r>
              <a:rPr sz="2000" b="1" spc="-3" dirty="0">
                <a:solidFill>
                  <a:srgbClr val="0070C0"/>
                </a:solidFill>
                <a:latin typeface="Arial" panose="020B0604020202020204" pitchFamily="34" charset="0"/>
                <a:cs typeface="Arial" panose="020B0604020202020204" pitchFamily="34" charset="0"/>
              </a:rPr>
              <a:t>ocasione daño </a:t>
            </a:r>
            <a:r>
              <a:rPr sz="2000" b="1" dirty="0">
                <a:solidFill>
                  <a:srgbClr val="0070C0"/>
                </a:solidFill>
                <a:latin typeface="Arial" panose="020B0604020202020204" pitchFamily="34" charset="0"/>
                <a:cs typeface="Arial" panose="020B0604020202020204" pitchFamily="34" charset="0"/>
              </a:rPr>
              <a:t>en </a:t>
            </a:r>
            <a:r>
              <a:rPr sz="2000" b="1" spc="-7" dirty="0">
                <a:solidFill>
                  <a:srgbClr val="0070C0"/>
                </a:solidFill>
                <a:latin typeface="Arial" panose="020B0604020202020204" pitchFamily="34" charset="0"/>
                <a:cs typeface="Arial" panose="020B0604020202020204" pitchFamily="34" charset="0"/>
              </a:rPr>
              <a:t>su </a:t>
            </a:r>
            <a:r>
              <a:rPr sz="2000" b="1" spc="-3" dirty="0">
                <a:solidFill>
                  <a:srgbClr val="0070C0"/>
                </a:solidFill>
                <a:latin typeface="Arial" panose="020B0604020202020204" pitchFamily="34" charset="0"/>
                <a:cs typeface="Arial" panose="020B0604020202020204" pitchFamily="34" charset="0"/>
              </a:rPr>
              <a:t>organismo. </a:t>
            </a:r>
            <a:endParaRPr lang="es-ES" sz="2000" b="1" spc="-3" dirty="0" smtClean="0">
              <a:solidFill>
                <a:srgbClr val="0070C0"/>
              </a:solidFill>
              <a:latin typeface="Arial" panose="020B0604020202020204" pitchFamily="34" charset="0"/>
              <a:cs typeface="Arial" panose="020B0604020202020204" pitchFamily="34" charset="0"/>
            </a:endParaRPr>
          </a:p>
          <a:p>
            <a:pPr marL="342900" marR="3464" indent="-342900" algn="just">
              <a:lnSpc>
                <a:spcPct val="143500"/>
              </a:lnSpc>
              <a:spcBef>
                <a:spcPts val="3"/>
              </a:spcBef>
              <a:buFont typeface="Arial" panose="020B0604020202020204" pitchFamily="34" charset="0"/>
              <a:buChar char="•"/>
            </a:pPr>
            <a:endParaRPr lang="es-ES" sz="2000" b="1" spc="-3" dirty="0">
              <a:solidFill>
                <a:srgbClr val="0070C0"/>
              </a:solidFill>
              <a:latin typeface="Arial" panose="020B0604020202020204" pitchFamily="34" charset="0"/>
              <a:cs typeface="Arial" panose="020B0604020202020204" pitchFamily="34" charset="0"/>
            </a:endParaRPr>
          </a:p>
          <a:p>
            <a:pPr marL="342900" marR="3464" indent="-342900" algn="just">
              <a:lnSpc>
                <a:spcPct val="143500"/>
              </a:lnSpc>
              <a:spcBef>
                <a:spcPts val="3"/>
              </a:spcBef>
              <a:buFont typeface="Arial" panose="020B0604020202020204" pitchFamily="34" charset="0"/>
              <a:buChar char="•"/>
            </a:pPr>
            <a:r>
              <a:rPr sz="2000" b="1" dirty="0" smtClean="0">
                <a:solidFill>
                  <a:srgbClr val="0070C0"/>
                </a:solidFill>
                <a:latin typeface="Arial" panose="020B0604020202020204" pitchFamily="34" charset="0"/>
                <a:cs typeface="Arial" panose="020B0604020202020204" pitchFamily="34" charset="0"/>
              </a:rPr>
              <a:t>El </a:t>
            </a:r>
            <a:r>
              <a:rPr sz="2000" b="1" spc="-3" dirty="0">
                <a:solidFill>
                  <a:srgbClr val="0070C0"/>
                </a:solidFill>
                <a:latin typeface="Arial" panose="020B0604020202020204" pitchFamily="34" charset="0"/>
                <a:cs typeface="Arial" panose="020B0604020202020204" pitchFamily="34" charset="0"/>
              </a:rPr>
              <a:t>contacto directo </a:t>
            </a:r>
            <a:r>
              <a:rPr sz="2000" b="1" spc="-7" dirty="0">
                <a:solidFill>
                  <a:srgbClr val="0070C0"/>
                </a:solidFill>
                <a:latin typeface="Arial" panose="020B0604020202020204" pitchFamily="34" charset="0"/>
                <a:cs typeface="Arial" panose="020B0604020202020204" pitchFamily="34" charset="0"/>
              </a:rPr>
              <a:t>es </a:t>
            </a:r>
            <a:r>
              <a:rPr sz="2000" b="1" dirty="0">
                <a:solidFill>
                  <a:srgbClr val="0070C0"/>
                </a:solidFill>
                <a:latin typeface="Arial" panose="020B0604020202020204" pitchFamily="34" charset="0"/>
                <a:cs typeface="Arial" panose="020B0604020202020204" pitchFamily="34" charset="0"/>
              </a:rPr>
              <a:t>cuando una </a:t>
            </a:r>
            <a:r>
              <a:rPr sz="2000" b="1" spc="3" dirty="0">
                <a:solidFill>
                  <a:srgbClr val="0070C0"/>
                </a:solidFill>
                <a:latin typeface="Arial" panose="020B0604020202020204" pitchFamily="34" charset="0"/>
                <a:cs typeface="Arial" panose="020B0604020202020204" pitchFamily="34" charset="0"/>
              </a:rPr>
              <a:t> </a:t>
            </a:r>
            <a:r>
              <a:rPr sz="2000" b="1" spc="-3" dirty="0">
                <a:solidFill>
                  <a:srgbClr val="0070C0"/>
                </a:solidFill>
                <a:latin typeface="Arial" panose="020B0604020202020204" pitchFamily="34" charset="0"/>
                <a:cs typeface="Arial" panose="020B0604020202020204" pitchFamily="34" charset="0"/>
              </a:rPr>
              <a:t>persona</a:t>
            </a:r>
            <a:r>
              <a:rPr sz="2000" b="1" spc="3" dirty="0">
                <a:solidFill>
                  <a:srgbClr val="0070C0"/>
                </a:solidFill>
                <a:latin typeface="Arial" panose="020B0604020202020204" pitchFamily="34" charset="0"/>
                <a:cs typeface="Arial" panose="020B0604020202020204" pitchFamily="34" charset="0"/>
              </a:rPr>
              <a:t> </a:t>
            </a:r>
            <a:r>
              <a:rPr sz="2000" b="1" dirty="0">
                <a:solidFill>
                  <a:srgbClr val="0070C0"/>
                </a:solidFill>
                <a:latin typeface="Arial" panose="020B0604020202020204" pitchFamily="34" charset="0"/>
                <a:cs typeface="Arial" panose="020B0604020202020204" pitchFamily="34" charset="0"/>
              </a:rPr>
              <a:t>toca</a:t>
            </a:r>
            <a:r>
              <a:rPr sz="2000" b="1" spc="3" dirty="0">
                <a:solidFill>
                  <a:srgbClr val="0070C0"/>
                </a:solidFill>
                <a:latin typeface="Arial" panose="020B0604020202020204" pitchFamily="34" charset="0"/>
                <a:cs typeface="Arial" panose="020B0604020202020204" pitchFamily="34" charset="0"/>
              </a:rPr>
              <a:t> </a:t>
            </a:r>
            <a:r>
              <a:rPr sz="2000" b="1" spc="-7" dirty="0">
                <a:solidFill>
                  <a:srgbClr val="0070C0"/>
                </a:solidFill>
                <a:latin typeface="Arial" panose="020B0604020202020204" pitchFamily="34" charset="0"/>
                <a:cs typeface="Arial" panose="020B0604020202020204" pitchFamily="34" charset="0"/>
              </a:rPr>
              <a:t>una</a:t>
            </a:r>
            <a:r>
              <a:rPr sz="2000" b="1" spc="3" dirty="0">
                <a:solidFill>
                  <a:srgbClr val="0070C0"/>
                </a:solidFill>
                <a:latin typeface="Arial" panose="020B0604020202020204" pitchFamily="34" charset="0"/>
                <a:cs typeface="Arial" panose="020B0604020202020204" pitchFamily="34" charset="0"/>
              </a:rPr>
              <a:t> </a:t>
            </a:r>
            <a:r>
              <a:rPr sz="2000" b="1" spc="-3" dirty="0">
                <a:solidFill>
                  <a:srgbClr val="0070C0"/>
                </a:solidFill>
                <a:latin typeface="Arial" panose="020B0604020202020204" pitchFamily="34" charset="0"/>
                <a:cs typeface="Arial" panose="020B0604020202020204" pitchFamily="34" charset="0"/>
              </a:rPr>
              <a:t>parte</a:t>
            </a:r>
            <a:r>
              <a:rPr sz="2000" b="1" spc="3" dirty="0">
                <a:solidFill>
                  <a:srgbClr val="0070C0"/>
                </a:solidFill>
                <a:latin typeface="Arial" panose="020B0604020202020204" pitchFamily="34" charset="0"/>
                <a:cs typeface="Arial" panose="020B0604020202020204" pitchFamily="34" charset="0"/>
              </a:rPr>
              <a:t> </a:t>
            </a:r>
            <a:r>
              <a:rPr sz="2000" b="1" spc="-3" dirty="0">
                <a:solidFill>
                  <a:srgbClr val="0070C0"/>
                </a:solidFill>
                <a:latin typeface="Arial" panose="020B0604020202020204" pitchFamily="34" charset="0"/>
                <a:cs typeface="Arial" panose="020B0604020202020204" pitchFamily="34" charset="0"/>
              </a:rPr>
              <a:t>energizada</a:t>
            </a:r>
            <a:r>
              <a:rPr sz="2000" b="1" spc="3" dirty="0">
                <a:solidFill>
                  <a:srgbClr val="0070C0"/>
                </a:solidFill>
                <a:latin typeface="Arial" panose="020B0604020202020204" pitchFamily="34" charset="0"/>
                <a:cs typeface="Arial" panose="020B0604020202020204" pitchFamily="34" charset="0"/>
              </a:rPr>
              <a:t> </a:t>
            </a:r>
            <a:r>
              <a:rPr sz="2000" b="1" dirty="0">
                <a:solidFill>
                  <a:srgbClr val="0070C0"/>
                </a:solidFill>
                <a:latin typeface="Arial" panose="020B0604020202020204" pitchFamily="34" charset="0"/>
                <a:cs typeface="Arial" panose="020B0604020202020204" pitchFamily="34" charset="0"/>
              </a:rPr>
              <a:t>del </a:t>
            </a:r>
            <a:r>
              <a:rPr sz="2000" b="1" spc="-7" dirty="0">
                <a:solidFill>
                  <a:srgbClr val="0070C0"/>
                </a:solidFill>
                <a:latin typeface="Arial" panose="020B0604020202020204" pitchFamily="34" charset="0"/>
                <a:cs typeface="Arial" panose="020B0604020202020204" pitchFamily="34" charset="0"/>
              </a:rPr>
              <a:t>sistema</a:t>
            </a:r>
            <a:r>
              <a:rPr sz="2000" b="1" spc="3" dirty="0">
                <a:solidFill>
                  <a:srgbClr val="0070C0"/>
                </a:solidFill>
                <a:latin typeface="Arial" panose="020B0604020202020204" pitchFamily="34" charset="0"/>
                <a:cs typeface="Arial" panose="020B0604020202020204" pitchFamily="34" charset="0"/>
              </a:rPr>
              <a:t> </a:t>
            </a:r>
            <a:r>
              <a:rPr sz="2000" b="1" dirty="0" err="1">
                <a:solidFill>
                  <a:srgbClr val="0070C0"/>
                </a:solidFill>
                <a:latin typeface="Arial" panose="020B0604020202020204" pitchFamily="34" charset="0"/>
                <a:cs typeface="Arial" panose="020B0604020202020204" pitchFamily="34" charset="0"/>
              </a:rPr>
              <a:t>eléctrico</a:t>
            </a:r>
            <a:r>
              <a:rPr sz="2000" b="1" dirty="0" smtClean="0">
                <a:solidFill>
                  <a:srgbClr val="0070C0"/>
                </a:solidFill>
                <a:latin typeface="Arial" panose="020B0604020202020204" pitchFamily="34" charset="0"/>
                <a:cs typeface="Arial" panose="020B0604020202020204" pitchFamily="34" charset="0"/>
              </a:rPr>
              <a:t>.</a:t>
            </a:r>
            <a:endParaRPr lang="es-ES" sz="2000" b="1" dirty="0" smtClean="0">
              <a:solidFill>
                <a:srgbClr val="0070C0"/>
              </a:solidFill>
              <a:latin typeface="Arial" panose="020B0604020202020204" pitchFamily="34" charset="0"/>
              <a:cs typeface="Arial" panose="020B0604020202020204" pitchFamily="34" charset="0"/>
            </a:endParaRPr>
          </a:p>
          <a:p>
            <a:pPr marL="342900" marR="3464" indent="-342900" algn="just">
              <a:lnSpc>
                <a:spcPct val="143500"/>
              </a:lnSpc>
              <a:spcBef>
                <a:spcPts val="3"/>
              </a:spcBef>
              <a:buFont typeface="Arial" panose="020B0604020202020204" pitchFamily="34" charset="0"/>
              <a:buChar char="•"/>
            </a:pPr>
            <a:endParaRPr lang="es-ES" sz="2000" b="1" dirty="0" smtClean="0">
              <a:solidFill>
                <a:srgbClr val="0070C0"/>
              </a:solidFill>
              <a:latin typeface="Arial" panose="020B0604020202020204" pitchFamily="34" charset="0"/>
              <a:cs typeface="Arial" panose="020B0604020202020204" pitchFamily="34" charset="0"/>
            </a:endParaRPr>
          </a:p>
          <a:p>
            <a:pPr marL="342900" marR="3464" indent="-342900" algn="just">
              <a:lnSpc>
                <a:spcPct val="143500"/>
              </a:lnSpc>
              <a:spcBef>
                <a:spcPts val="3"/>
              </a:spcBef>
              <a:buFont typeface="Arial" panose="020B0604020202020204" pitchFamily="34" charset="0"/>
              <a:buChar char="•"/>
            </a:pPr>
            <a:r>
              <a:rPr lang="es-ES" sz="2000" b="1" dirty="0" smtClean="0">
                <a:solidFill>
                  <a:srgbClr val="0070C0"/>
                </a:solidFill>
                <a:latin typeface="Arial" panose="020B0604020202020204" pitchFamily="34" charset="0"/>
                <a:cs typeface="Arial" panose="020B0604020202020204" pitchFamily="34" charset="0"/>
              </a:rPr>
              <a:t>El </a:t>
            </a:r>
            <a:r>
              <a:rPr lang="es-ES" sz="2000" b="1" spc="-3" dirty="0" smtClean="0">
                <a:solidFill>
                  <a:srgbClr val="0070C0"/>
                </a:solidFill>
                <a:latin typeface="Arial" panose="020B0604020202020204" pitchFamily="34" charset="0"/>
                <a:cs typeface="Arial" panose="020B0604020202020204" pitchFamily="34" charset="0"/>
              </a:rPr>
              <a:t>contacto indirecto </a:t>
            </a:r>
            <a:r>
              <a:rPr lang="es-ES" sz="2000" b="1" dirty="0" smtClean="0">
                <a:solidFill>
                  <a:srgbClr val="0070C0"/>
                </a:solidFill>
                <a:latin typeface="Arial" panose="020B0604020202020204" pitchFamily="34" charset="0"/>
                <a:cs typeface="Arial" panose="020B0604020202020204" pitchFamily="34" charset="0"/>
              </a:rPr>
              <a:t>es cuando </a:t>
            </a:r>
            <a:r>
              <a:rPr lang="es-ES" sz="2000" b="1" spc="-7" dirty="0" smtClean="0">
                <a:solidFill>
                  <a:srgbClr val="0070C0"/>
                </a:solidFill>
                <a:latin typeface="Arial" panose="020B0604020202020204" pitchFamily="34" charset="0"/>
                <a:cs typeface="Arial" panose="020B0604020202020204" pitchFamily="34" charset="0"/>
              </a:rPr>
              <a:t>se </a:t>
            </a:r>
            <a:r>
              <a:rPr lang="es-ES" sz="2000" b="1" dirty="0" smtClean="0">
                <a:solidFill>
                  <a:srgbClr val="0070C0"/>
                </a:solidFill>
                <a:latin typeface="Arial" panose="020B0604020202020204" pitchFamily="34" charset="0"/>
                <a:cs typeface="Arial" panose="020B0604020202020204" pitchFamily="34" charset="0"/>
              </a:rPr>
              <a:t>tocan partes </a:t>
            </a:r>
            <a:r>
              <a:rPr lang="es-ES" sz="2000" b="1" spc="-3" dirty="0" smtClean="0">
                <a:solidFill>
                  <a:srgbClr val="0070C0"/>
                </a:solidFill>
                <a:latin typeface="Arial" panose="020B0604020202020204" pitchFamily="34" charset="0"/>
                <a:cs typeface="Arial" panose="020B0604020202020204" pitchFamily="34" charset="0"/>
              </a:rPr>
              <a:t>conductoras </a:t>
            </a:r>
            <a:r>
              <a:rPr lang="es-ES" sz="2000" b="1" dirty="0" smtClean="0">
                <a:solidFill>
                  <a:srgbClr val="0070C0"/>
                </a:solidFill>
                <a:latin typeface="Arial" panose="020B0604020202020204" pitchFamily="34" charset="0"/>
                <a:cs typeface="Arial" panose="020B0604020202020204" pitchFamily="34" charset="0"/>
              </a:rPr>
              <a:t>como la </a:t>
            </a:r>
            <a:r>
              <a:rPr lang="es-ES" sz="2000" b="1" spc="-3" dirty="0" smtClean="0">
                <a:solidFill>
                  <a:srgbClr val="0070C0"/>
                </a:solidFill>
                <a:latin typeface="Arial" panose="020B0604020202020204" pitchFamily="34" charset="0"/>
                <a:cs typeface="Arial" panose="020B0604020202020204" pitchFamily="34" charset="0"/>
              </a:rPr>
              <a:t>carcasa metálica </a:t>
            </a:r>
            <a:r>
              <a:rPr lang="es-ES" sz="2000" b="1" spc="-10" dirty="0" smtClean="0">
                <a:solidFill>
                  <a:srgbClr val="0070C0"/>
                </a:solidFill>
                <a:latin typeface="Arial" panose="020B0604020202020204" pitchFamily="34" charset="0"/>
                <a:cs typeface="Arial" panose="020B0604020202020204" pitchFamily="34" charset="0"/>
              </a:rPr>
              <a:t>de </a:t>
            </a:r>
            <a:r>
              <a:rPr lang="es-ES" sz="2000" b="1" spc="-7" dirty="0" smtClean="0">
                <a:solidFill>
                  <a:srgbClr val="0070C0"/>
                </a:solidFill>
                <a:latin typeface="Arial" panose="020B0604020202020204" pitchFamily="34" charset="0"/>
                <a:cs typeface="Arial" panose="020B0604020202020204" pitchFamily="34" charset="0"/>
              </a:rPr>
              <a:t> </a:t>
            </a:r>
            <a:r>
              <a:rPr lang="es-ES" sz="2000" b="1" dirty="0" smtClean="0">
                <a:solidFill>
                  <a:srgbClr val="0070C0"/>
                </a:solidFill>
                <a:latin typeface="Arial" panose="020B0604020202020204" pitchFamily="34" charset="0"/>
                <a:cs typeface="Arial" panose="020B0604020202020204" pitchFamily="34" charset="0"/>
              </a:rPr>
              <a:t>cualquier </a:t>
            </a:r>
            <a:r>
              <a:rPr lang="es-ES" sz="2000" b="1" spc="-3" dirty="0" smtClean="0">
                <a:solidFill>
                  <a:srgbClr val="0070C0"/>
                </a:solidFill>
                <a:latin typeface="Arial" panose="020B0604020202020204" pitchFamily="34" charset="0"/>
                <a:cs typeface="Arial" panose="020B0604020202020204" pitchFamily="34" charset="0"/>
              </a:rPr>
              <a:t>equipo eléctrico, estos </a:t>
            </a:r>
            <a:r>
              <a:rPr lang="es-ES" sz="2000" b="1" dirty="0" smtClean="0">
                <a:solidFill>
                  <a:srgbClr val="0070C0"/>
                </a:solidFill>
                <a:latin typeface="Arial" panose="020B0604020202020204" pitchFamily="34" charset="0"/>
                <a:cs typeface="Arial" panose="020B0604020202020204" pitchFamily="34" charset="0"/>
              </a:rPr>
              <a:t>no</a:t>
            </a:r>
            <a:r>
              <a:rPr lang="es-ES" sz="2000" b="1" spc="3" dirty="0" smtClean="0">
                <a:solidFill>
                  <a:srgbClr val="0070C0"/>
                </a:solidFill>
                <a:latin typeface="Arial" panose="020B0604020202020204" pitchFamily="34" charset="0"/>
                <a:cs typeface="Arial" panose="020B0604020202020204" pitchFamily="34" charset="0"/>
              </a:rPr>
              <a:t> </a:t>
            </a:r>
            <a:r>
              <a:rPr lang="es-ES" sz="2000" b="1" spc="-3" dirty="0" smtClean="0">
                <a:solidFill>
                  <a:srgbClr val="0070C0"/>
                </a:solidFill>
                <a:latin typeface="Arial" panose="020B0604020202020204" pitchFamily="34" charset="0"/>
                <a:cs typeface="Arial" panose="020B0604020202020204" pitchFamily="34" charset="0"/>
              </a:rPr>
              <a:t>deberían</a:t>
            </a:r>
            <a:r>
              <a:rPr lang="es-ES" sz="2000" b="1" dirty="0" smtClean="0">
                <a:solidFill>
                  <a:srgbClr val="0070C0"/>
                </a:solidFill>
                <a:latin typeface="Arial" panose="020B0604020202020204" pitchFamily="34" charset="0"/>
                <a:cs typeface="Arial" panose="020B0604020202020204" pitchFamily="34" charset="0"/>
              </a:rPr>
              <a:t> </a:t>
            </a:r>
            <a:r>
              <a:rPr lang="es-ES" sz="2000" b="1" spc="-3" dirty="0" smtClean="0">
                <a:solidFill>
                  <a:srgbClr val="0070C0"/>
                </a:solidFill>
                <a:latin typeface="Arial" panose="020B0604020202020204" pitchFamily="34" charset="0"/>
                <a:cs typeface="Arial" panose="020B0604020202020204" pitchFamily="34" charset="0"/>
              </a:rPr>
              <a:t>presentar energía</a:t>
            </a:r>
            <a:r>
              <a:rPr lang="es-ES" sz="2000" b="1" spc="198" dirty="0" smtClean="0">
                <a:solidFill>
                  <a:srgbClr val="0070C0"/>
                </a:solidFill>
                <a:latin typeface="Arial" panose="020B0604020202020204" pitchFamily="34" charset="0"/>
                <a:cs typeface="Arial" panose="020B0604020202020204" pitchFamily="34" charset="0"/>
              </a:rPr>
              <a:t> </a:t>
            </a:r>
            <a:r>
              <a:rPr lang="es-ES" sz="2000" b="1" spc="-3" dirty="0" smtClean="0">
                <a:solidFill>
                  <a:srgbClr val="0070C0"/>
                </a:solidFill>
                <a:latin typeface="Arial" panose="020B0604020202020204" pitchFamily="34" charset="0"/>
                <a:cs typeface="Arial" panose="020B0604020202020204" pitchFamily="34" charset="0"/>
              </a:rPr>
              <a:t>pero ocurre</a:t>
            </a:r>
            <a:r>
              <a:rPr lang="es-ES" sz="2000" b="1" spc="198" dirty="0" smtClean="0">
                <a:solidFill>
                  <a:srgbClr val="0070C0"/>
                </a:solidFill>
                <a:latin typeface="Arial" panose="020B0604020202020204" pitchFamily="34" charset="0"/>
                <a:cs typeface="Arial" panose="020B0604020202020204" pitchFamily="34" charset="0"/>
              </a:rPr>
              <a:t> </a:t>
            </a:r>
            <a:r>
              <a:rPr lang="es-ES" sz="2000" b="1" dirty="0" smtClean="0">
                <a:solidFill>
                  <a:srgbClr val="0070C0"/>
                </a:solidFill>
                <a:latin typeface="Arial" panose="020B0604020202020204" pitchFamily="34" charset="0"/>
                <a:cs typeface="Arial" panose="020B0604020202020204" pitchFamily="34" charset="0"/>
              </a:rPr>
              <a:t>la </a:t>
            </a:r>
            <a:r>
              <a:rPr lang="es-ES" sz="2000" b="1" spc="-3" dirty="0" smtClean="0">
                <a:solidFill>
                  <a:srgbClr val="0070C0"/>
                </a:solidFill>
                <a:latin typeface="Arial" panose="020B0604020202020204" pitchFamily="34" charset="0"/>
                <a:cs typeface="Arial" panose="020B0604020202020204" pitchFamily="34" charset="0"/>
              </a:rPr>
              <a:t>posibilidad </a:t>
            </a:r>
            <a:r>
              <a:rPr lang="es-ES" sz="2000" b="1" dirty="0" smtClean="0">
                <a:solidFill>
                  <a:srgbClr val="0070C0"/>
                </a:solidFill>
                <a:latin typeface="Arial" panose="020B0604020202020204" pitchFamily="34" charset="0"/>
                <a:cs typeface="Arial" panose="020B0604020202020204" pitchFamily="34" charset="0"/>
              </a:rPr>
              <a:t>de </a:t>
            </a:r>
            <a:r>
              <a:rPr lang="es-ES" sz="2000" b="1" spc="3" dirty="0" smtClean="0">
                <a:solidFill>
                  <a:srgbClr val="0070C0"/>
                </a:solidFill>
                <a:latin typeface="Arial" panose="020B0604020202020204" pitchFamily="34" charset="0"/>
                <a:cs typeface="Arial" panose="020B0604020202020204" pitchFamily="34" charset="0"/>
              </a:rPr>
              <a:t> </a:t>
            </a:r>
            <a:r>
              <a:rPr lang="es-ES" sz="2000" b="1" spc="-3" dirty="0" smtClean="0">
                <a:solidFill>
                  <a:srgbClr val="0070C0"/>
                </a:solidFill>
                <a:latin typeface="Arial" panose="020B0604020202020204" pitchFamily="34" charset="0"/>
                <a:cs typeface="Arial" panose="020B0604020202020204" pitchFamily="34" charset="0"/>
              </a:rPr>
              <a:t>alguna</a:t>
            </a:r>
            <a:r>
              <a:rPr lang="es-ES" sz="2000" b="1" spc="3" dirty="0" smtClean="0">
                <a:solidFill>
                  <a:srgbClr val="0070C0"/>
                </a:solidFill>
                <a:latin typeface="Arial" panose="020B0604020202020204" pitchFamily="34" charset="0"/>
                <a:cs typeface="Arial" panose="020B0604020202020204" pitchFamily="34" charset="0"/>
              </a:rPr>
              <a:t> </a:t>
            </a:r>
            <a:r>
              <a:rPr lang="es-ES" sz="2000" b="1" dirty="0" smtClean="0">
                <a:solidFill>
                  <a:srgbClr val="0070C0"/>
                </a:solidFill>
                <a:latin typeface="Arial" panose="020B0604020202020204" pitchFamily="34" charset="0"/>
                <a:cs typeface="Arial" panose="020B0604020202020204" pitchFamily="34" charset="0"/>
              </a:rPr>
              <a:t>falla</a:t>
            </a:r>
            <a:r>
              <a:rPr lang="es-ES" sz="2000" b="1" spc="-7" dirty="0" smtClean="0">
                <a:solidFill>
                  <a:srgbClr val="0070C0"/>
                </a:solidFill>
                <a:latin typeface="Arial" panose="020B0604020202020204" pitchFamily="34" charset="0"/>
                <a:cs typeface="Arial" panose="020B0604020202020204" pitchFamily="34" charset="0"/>
              </a:rPr>
              <a:t> </a:t>
            </a:r>
            <a:r>
              <a:rPr lang="es-ES" sz="2000" b="1" spc="-3" dirty="0" smtClean="0">
                <a:solidFill>
                  <a:srgbClr val="0070C0"/>
                </a:solidFill>
                <a:latin typeface="Arial" panose="020B0604020202020204" pitchFamily="34" charset="0"/>
                <a:cs typeface="Arial" panose="020B0604020202020204" pitchFamily="34" charset="0"/>
              </a:rPr>
              <a:t>eléctrica</a:t>
            </a:r>
            <a:r>
              <a:rPr lang="es-ES" sz="2000" b="1" spc="-7" dirty="0" smtClean="0">
                <a:solidFill>
                  <a:srgbClr val="0070C0"/>
                </a:solidFill>
                <a:latin typeface="Arial" panose="020B0604020202020204" pitchFamily="34" charset="0"/>
                <a:cs typeface="Arial" panose="020B0604020202020204" pitchFamily="34" charset="0"/>
              </a:rPr>
              <a:t> </a:t>
            </a:r>
            <a:r>
              <a:rPr lang="es-ES" sz="2000" b="1" dirty="0" smtClean="0">
                <a:solidFill>
                  <a:srgbClr val="0070C0"/>
                </a:solidFill>
                <a:latin typeface="Arial" panose="020B0604020202020204" pitchFamily="34" charset="0"/>
                <a:cs typeface="Arial" panose="020B0604020202020204" pitchFamily="34" charset="0"/>
              </a:rPr>
              <a:t>como</a:t>
            </a:r>
            <a:r>
              <a:rPr lang="es-ES" sz="2000" b="1" spc="3" dirty="0" smtClean="0">
                <a:solidFill>
                  <a:srgbClr val="0070C0"/>
                </a:solidFill>
                <a:latin typeface="Arial" panose="020B0604020202020204" pitchFamily="34" charset="0"/>
                <a:cs typeface="Arial" panose="020B0604020202020204" pitchFamily="34" charset="0"/>
              </a:rPr>
              <a:t> </a:t>
            </a:r>
            <a:r>
              <a:rPr lang="es-ES" sz="2000" b="1" spc="-7" dirty="0" smtClean="0">
                <a:solidFill>
                  <a:srgbClr val="0070C0"/>
                </a:solidFill>
                <a:latin typeface="Arial" panose="020B0604020202020204" pitchFamily="34" charset="0"/>
                <a:cs typeface="Arial" panose="020B0604020202020204" pitchFamily="34" charset="0"/>
              </a:rPr>
              <a:t>la</a:t>
            </a:r>
            <a:r>
              <a:rPr lang="es-ES" sz="2000" b="1" spc="3" dirty="0" smtClean="0">
                <a:solidFill>
                  <a:srgbClr val="0070C0"/>
                </a:solidFill>
                <a:latin typeface="Arial" panose="020B0604020202020204" pitchFamily="34" charset="0"/>
                <a:cs typeface="Arial" panose="020B0604020202020204" pitchFamily="34" charset="0"/>
              </a:rPr>
              <a:t> </a:t>
            </a:r>
            <a:r>
              <a:rPr lang="es-ES" sz="2000" b="1" dirty="0" smtClean="0">
                <a:solidFill>
                  <a:srgbClr val="0070C0"/>
                </a:solidFill>
                <a:latin typeface="Arial" panose="020B0604020202020204" pitchFamily="34" charset="0"/>
                <a:cs typeface="Arial" panose="020B0604020202020204" pitchFamily="34" charset="0"/>
              </a:rPr>
              <a:t>de</a:t>
            </a:r>
            <a:r>
              <a:rPr lang="es-ES" sz="2000" b="1" spc="7" dirty="0" smtClean="0">
                <a:solidFill>
                  <a:srgbClr val="0070C0"/>
                </a:solidFill>
                <a:latin typeface="Arial" panose="020B0604020202020204" pitchFamily="34" charset="0"/>
                <a:cs typeface="Arial" panose="020B0604020202020204" pitchFamily="34" charset="0"/>
              </a:rPr>
              <a:t> </a:t>
            </a:r>
            <a:r>
              <a:rPr lang="es-ES" sz="2000" b="1" spc="-3" dirty="0" smtClean="0">
                <a:solidFill>
                  <a:srgbClr val="0070C0"/>
                </a:solidFill>
                <a:latin typeface="Arial" panose="020B0604020202020204" pitchFamily="34" charset="0"/>
                <a:cs typeface="Arial" panose="020B0604020202020204" pitchFamily="34" charset="0"/>
              </a:rPr>
              <a:t>aislación</a:t>
            </a:r>
            <a:r>
              <a:rPr lang="es-ES" sz="2000" b="1" spc="-14" dirty="0" smtClean="0">
                <a:solidFill>
                  <a:srgbClr val="0070C0"/>
                </a:solidFill>
                <a:latin typeface="Arial" panose="020B0604020202020204" pitchFamily="34" charset="0"/>
                <a:cs typeface="Arial" panose="020B0604020202020204" pitchFamily="34" charset="0"/>
              </a:rPr>
              <a:t> </a:t>
            </a:r>
            <a:r>
              <a:rPr lang="es-ES" sz="2000" b="1" dirty="0" smtClean="0">
                <a:solidFill>
                  <a:srgbClr val="0070C0"/>
                </a:solidFill>
                <a:latin typeface="Arial" panose="020B0604020202020204" pitchFamily="34" charset="0"/>
                <a:cs typeface="Arial" panose="020B0604020202020204" pitchFamily="34" charset="0"/>
              </a:rPr>
              <a:t>con</a:t>
            </a:r>
            <a:r>
              <a:rPr lang="es-ES" sz="2000" b="1" spc="3" dirty="0" smtClean="0">
                <a:solidFill>
                  <a:srgbClr val="0070C0"/>
                </a:solidFill>
                <a:latin typeface="Arial" panose="020B0604020202020204" pitchFamily="34" charset="0"/>
                <a:cs typeface="Arial" panose="020B0604020202020204" pitchFamily="34" charset="0"/>
              </a:rPr>
              <a:t> </a:t>
            </a:r>
            <a:r>
              <a:rPr lang="es-ES" sz="2000" b="1" dirty="0" smtClean="0">
                <a:solidFill>
                  <a:srgbClr val="0070C0"/>
                </a:solidFill>
                <a:latin typeface="Arial" panose="020B0604020202020204" pitchFamily="34" charset="0"/>
                <a:cs typeface="Arial" panose="020B0604020202020204" pitchFamily="34" charset="0"/>
              </a:rPr>
              <a:t>lo</a:t>
            </a:r>
            <a:r>
              <a:rPr lang="es-ES" sz="2000" b="1" spc="3" dirty="0" smtClean="0">
                <a:solidFill>
                  <a:srgbClr val="0070C0"/>
                </a:solidFill>
                <a:latin typeface="Arial" panose="020B0604020202020204" pitchFamily="34" charset="0"/>
                <a:cs typeface="Arial" panose="020B0604020202020204" pitchFamily="34" charset="0"/>
              </a:rPr>
              <a:t> </a:t>
            </a:r>
            <a:r>
              <a:rPr lang="es-ES" sz="2000" b="1" spc="-3" dirty="0" smtClean="0">
                <a:solidFill>
                  <a:srgbClr val="0070C0"/>
                </a:solidFill>
                <a:latin typeface="Arial" panose="020B0604020202020204" pitchFamily="34" charset="0"/>
                <a:cs typeface="Arial" panose="020B0604020202020204" pitchFamily="34" charset="0"/>
              </a:rPr>
              <a:t>cual</a:t>
            </a:r>
            <a:r>
              <a:rPr lang="es-ES" sz="2000" b="1" dirty="0" smtClean="0">
                <a:solidFill>
                  <a:srgbClr val="0070C0"/>
                </a:solidFill>
                <a:latin typeface="Arial" panose="020B0604020202020204" pitchFamily="34" charset="0"/>
                <a:cs typeface="Arial" panose="020B0604020202020204" pitchFamily="34" charset="0"/>
              </a:rPr>
              <a:t> </a:t>
            </a:r>
            <a:r>
              <a:rPr lang="es-ES" sz="2000" b="1" spc="-3" dirty="0" smtClean="0">
                <a:solidFill>
                  <a:srgbClr val="0070C0"/>
                </a:solidFill>
                <a:latin typeface="Arial" panose="020B0604020202020204" pitchFamily="34" charset="0"/>
                <a:cs typeface="Arial" panose="020B0604020202020204" pitchFamily="34" charset="0"/>
              </a:rPr>
              <a:t>estas</a:t>
            </a:r>
            <a:r>
              <a:rPr lang="es-ES" sz="2000" b="1" spc="-17" dirty="0" smtClean="0">
                <a:solidFill>
                  <a:srgbClr val="0070C0"/>
                </a:solidFill>
                <a:latin typeface="Arial" panose="020B0604020202020204" pitchFamily="34" charset="0"/>
                <a:cs typeface="Arial" panose="020B0604020202020204" pitchFamily="34" charset="0"/>
              </a:rPr>
              <a:t> </a:t>
            </a:r>
            <a:r>
              <a:rPr lang="es-ES" sz="2000" b="1" spc="-3" dirty="0" smtClean="0">
                <a:solidFill>
                  <a:srgbClr val="0070C0"/>
                </a:solidFill>
                <a:latin typeface="Arial" panose="020B0604020202020204" pitchFamily="34" charset="0"/>
                <a:cs typeface="Arial" panose="020B0604020202020204" pitchFamily="34" charset="0"/>
              </a:rPr>
              <a:t>carcasas </a:t>
            </a:r>
            <a:r>
              <a:rPr lang="es-ES" sz="2000" b="1" dirty="0" smtClean="0">
                <a:solidFill>
                  <a:srgbClr val="0070C0"/>
                </a:solidFill>
                <a:latin typeface="Arial" panose="020B0604020202020204" pitchFamily="34" charset="0"/>
                <a:cs typeface="Arial" panose="020B0604020202020204" pitchFamily="34" charset="0"/>
              </a:rPr>
              <a:t>podrían</a:t>
            </a:r>
            <a:r>
              <a:rPr lang="es-ES" sz="2000" b="1" spc="3" dirty="0" smtClean="0">
                <a:solidFill>
                  <a:srgbClr val="0070C0"/>
                </a:solidFill>
                <a:latin typeface="Arial" panose="020B0604020202020204" pitchFamily="34" charset="0"/>
                <a:cs typeface="Arial" panose="020B0604020202020204" pitchFamily="34" charset="0"/>
              </a:rPr>
              <a:t> </a:t>
            </a:r>
            <a:r>
              <a:rPr lang="es-ES" sz="2000" b="1" spc="-3" dirty="0" smtClean="0">
                <a:solidFill>
                  <a:srgbClr val="0070C0"/>
                </a:solidFill>
                <a:latin typeface="Arial" panose="020B0604020202020204" pitchFamily="34" charset="0"/>
                <a:cs typeface="Arial" panose="020B0604020202020204" pitchFamily="34" charset="0"/>
              </a:rPr>
              <a:t>estar</a:t>
            </a:r>
            <a:r>
              <a:rPr lang="es-ES" sz="2000" b="1" spc="51" dirty="0" smtClean="0">
                <a:solidFill>
                  <a:srgbClr val="0070C0"/>
                </a:solidFill>
                <a:latin typeface="Arial" panose="020B0604020202020204" pitchFamily="34" charset="0"/>
                <a:cs typeface="Arial" panose="020B0604020202020204" pitchFamily="34" charset="0"/>
              </a:rPr>
              <a:t> </a:t>
            </a:r>
            <a:r>
              <a:rPr lang="es-ES" sz="2000" b="1" spc="-3" dirty="0" smtClean="0">
                <a:solidFill>
                  <a:srgbClr val="0070C0"/>
                </a:solidFill>
                <a:latin typeface="Arial" panose="020B0604020202020204" pitchFamily="34" charset="0"/>
                <a:cs typeface="Arial" panose="020B0604020202020204" pitchFamily="34" charset="0"/>
              </a:rPr>
              <a:t>energizadas.</a:t>
            </a:r>
            <a:endParaRPr lang="es-ES" sz="2000" b="1" dirty="0" smtClean="0">
              <a:solidFill>
                <a:srgbClr val="0070C0"/>
              </a:solidFill>
              <a:latin typeface="Arial" panose="020B0604020202020204" pitchFamily="34" charset="0"/>
              <a:cs typeface="Arial" panose="020B0604020202020204" pitchFamily="34" charset="0"/>
            </a:endParaRPr>
          </a:p>
          <a:p>
            <a:pPr marL="8659" marR="3464" indent="306524" algn="just">
              <a:lnSpc>
                <a:spcPct val="143500"/>
              </a:lnSpc>
              <a:spcBef>
                <a:spcPts val="3"/>
              </a:spcBef>
            </a:pPr>
            <a:endParaRPr sz="2000" dirty="0">
              <a:latin typeface="Arial" panose="020B0604020202020204" pitchFamily="34" charset="0"/>
              <a:cs typeface="Arial" panose="020B0604020202020204" pitchFamily="34" charset="0"/>
            </a:endParaRPr>
          </a:p>
        </p:txBody>
      </p:sp>
      <p:sp>
        <p:nvSpPr>
          <p:cNvPr id="13" name="object 4"/>
          <p:cNvSpPr txBox="1"/>
          <p:nvPr/>
        </p:nvSpPr>
        <p:spPr>
          <a:xfrm>
            <a:off x="8591888" y="3189382"/>
            <a:ext cx="2667000" cy="285742"/>
          </a:xfrm>
          <a:prstGeom prst="rect">
            <a:avLst/>
          </a:prstGeom>
        </p:spPr>
        <p:txBody>
          <a:bodyPr vert="horz" wrap="square" lIns="0" tIns="8659" rIns="0" bIns="0" rtlCol="0">
            <a:spAutoFit/>
          </a:bodyPr>
          <a:lstStyle/>
          <a:p>
            <a:pPr marL="8659" algn="ctr">
              <a:spcBef>
                <a:spcPts val="68"/>
              </a:spcBef>
            </a:pPr>
            <a:r>
              <a:rPr b="1" spc="-3" dirty="0" err="1" smtClean="0">
                <a:latin typeface="Times New Roman"/>
                <a:cs typeface="Times New Roman"/>
              </a:rPr>
              <a:t>Ejemplo</a:t>
            </a:r>
            <a:r>
              <a:rPr b="1" spc="-20" dirty="0" smtClean="0">
                <a:latin typeface="Times New Roman"/>
                <a:cs typeface="Times New Roman"/>
              </a:rPr>
              <a:t> </a:t>
            </a:r>
            <a:r>
              <a:rPr b="1" dirty="0">
                <a:latin typeface="Times New Roman"/>
                <a:cs typeface="Times New Roman"/>
              </a:rPr>
              <a:t>contacto</a:t>
            </a:r>
            <a:r>
              <a:rPr b="1" spc="-3" dirty="0">
                <a:latin typeface="Times New Roman"/>
                <a:cs typeface="Times New Roman"/>
              </a:rPr>
              <a:t> </a:t>
            </a:r>
            <a:r>
              <a:rPr b="1" spc="-3" dirty="0" err="1">
                <a:latin typeface="Times New Roman"/>
                <a:cs typeface="Times New Roman"/>
              </a:rPr>
              <a:t>directo</a:t>
            </a:r>
            <a:r>
              <a:rPr b="1" spc="-7" dirty="0">
                <a:latin typeface="Times New Roman"/>
                <a:cs typeface="Times New Roman"/>
              </a:rPr>
              <a:t> </a:t>
            </a:r>
            <a:endParaRPr b="1" dirty="0">
              <a:latin typeface="Times New Roman"/>
              <a:cs typeface="Times New Roman"/>
            </a:endParaRPr>
          </a:p>
        </p:txBody>
      </p:sp>
      <p:sp>
        <p:nvSpPr>
          <p:cNvPr id="14" name="object 6"/>
          <p:cNvSpPr txBox="1"/>
          <p:nvPr/>
        </p:nvSpPr>
        <p:spPr>
          <a:xfrm>
            <a:off x="8595611" y="6400800"/>
            <a:ext cx="3019061" cy="285742"/>
          </a:xfrm>
          <a:prstGeom prst="rect">
            <a:avLst/>
          </a:prstGeom>
        </p:spPr>
        <p:txBody>
          <a:bodyPr vert="horz" wrap="square" lIns="0" tIns="8659" rIns="0" bIns="0" rtlCol="0">
            <a:spAutoFit/>
          </a:bodyPr>
          <a:lstStyle/>
          <a:p>
            <a:pPr marL="8659" algn="ctr">
              <a:spcBef>
                <a:spcPts val="68"/>
              </a:spcBef>
            </a:pPr>
            <a:r>
              <a:rPr b="1" spc="-3" dirty="0" err="1" smtClean="0">
                <a:latin typeface="Times New Roman"/>
                <a:cs typeface="Times New Roman"/>
              </a:rPr>
              <a:t>Ejemplo</a:t>
            </a:r>
            <a:r>
              <a:rPr b="1" spc="-17" dirty="0" smtClean="0">
                <a:latin typeface="Times New Roman"/>
                <a:cs typeface="Times New Roman"/>
              </a:rPr>
              <a:t> </a:t>
            </a:r>
            <a:r>
              <a:rPr b="1" spc="-3" dirty="0" err="1">
                <a:latin typeface="Times New Roman"/>
                <a:cs typeface="Times New Roman"/>
              </a:rPr>
              <a:t>contacto</a:t>
            </a:r>
            <a:r>
              <a:rPr b="1" dirty="0">
                <a:latin typeface="Times New Roman"/>
                <a:cs typeface="Times New Roman"/>
              </a:rPr>
              <a:t> </a:t>
            </a:r>
            <a:r>
              <a:rPr b="1" spc="-3" dirty="0" err="1" smtClean="0">
                <a:latin typeface="Times New Roman"/>
                <a:cs typeface="Times New Roman"/>
              </a:rPr>
              <a:t>indirecto</a:t>
            </a:r>
            <a:endParaRPr b="1" dirty="0">
              <a:latin typeface="Times New Roman"/>
              <a:cs typeface="Times New Roman"/>
            </a:endParaRPr>
          </a:p>
        </p:txBody>
      </p:sp>
      <p:grpSp>
        <p:nvGrpSpPr>
          <p:cNvPr id="15" name="object 7"/>
          <p:cNvGrpSpPr/>
          <p:nvPr/>
        </p:nvGrpSpPr>
        <p:grpSpPr>
          <a:xfrm>
            <a:off x="8232807" y="368229"/>
            <a:ext cx="3643744" cy="2726128"/>
            <a:chOff x="2837497" y="1026096"/>
            <a:chExt cx="2459355" cy="2471420"/>
          </a:xfrm>
        </p:grpSpPr>
        <p:pic>
          <p:nvPicPr>
            <p:cNvPr id="16" name="object 8"/>
            <p:cNvPicPr/>
            <p:nvPr/>
          </p:nvPicPr>
          <p:blipFill>
            <a:blip r:embed="rId3" cstate="print"/>
            <a:stretch>
              <a:fillRect/>
            </a:stretch>
          </p:blipFill>
          <p:spPr>
            <a:xfrm>
              <a:off x="3048836" y="1128981"/>
              <a:ext cx="2017508" cy="2248005"/>
            </a:xfrm>
            <a:prstGeom prst="rect">
              <a:avLst/>
            </a:prstGeom>
          </p:spPr>
        </p:pic>
        <p:sp>
          <p:nvSpPr>
            <p:cNvPr id="17" name="object 9"/>
            <p:cNvSpPr/>
            <p:nvPr/>
          </p:nvSpPr>
          <p:spPr>
            <a:xfrm>
              <a:off x="2842260" y="1030858"/>
              <a:ext cx="2449830" cy="2461895"/>
            </a:xfrm>
            <a:custGeom>
              <a:avLst/>
              <a:gdLst/>
              <a:ahLst/>
              <a:cxnLst/>
              <a:rect l="l" t="t" r="r" b="b"/>
              <a:pathLst>
                <a:path w="2449829" h="2461895">
                  <a:moveTo>
                    <a:pt x="0" y="2461895"/>
                  </a:moveTo>
                  <a:lnTo>
                    <a:pt x="2449449" y="2461895"/>
                  </a:lnTo>
                  <a:lnTo>
                    <a:pt x="2449449" y="0"/>
                  </a:lnTo>
                  <a:lnTo>
                    <a:pt x="0" y="0"/>
                  </a:lnTo>
                  <a:lnTo>
                    <a:pt x="0" y="2461895"/>
                  </a:lnTo>
                  <a:close/>
                </a:path>
              </a:pathLst>
            </a:custGeom>
            <a:ln w="9525">
              <a:solidFill>
                <a:srgbClr val="000000"/>
              </a:solidFill>
            </a:ln>
          </p:spPr>
          <p:txBody>
            <a:bodyPr wrap="square" lIns="0" tIns="0" rIns="0" bIns="0" rtlCol="0"/>
            <a:lstStyle/>
            <a:p>
              <a:endParaRPr sz="1227"/>
            </a:p>
          </p:txBody>
        </p:sp>
      </p:grpSp>
      <p:grpSp>
        <p:nvGrpSpPr>
          <p:cNvPr id="18" name="object 10"/>
          <p:cNvGrpSpPr/>
          <p:nvPr/>
        </p:nvGrpSpPr>
        <p:grpSpPr>
          <a:xfrm>
            <a:off x="8225878" y="3657600"/>
            <a:ext cx="3657600" cy="2667000"/>
            <a:chOff x="2818447" y="5974651"/>
            <a:chExt cx="2514600" cy="2534285"/>
          </a:xfrm>
        </p:grpSpPr>
        <p:pic>
          <p:nvPicPr>
            <p:cNvPr id="19" name="object 11"/>
            <p:cNvPicPr/>
            <p:nvPr/>
          </p:nvPicPr>
          <p:blipFill>
            <a:blip r:embed="rId4" cstate="print"/>
            <a:stretch>
              <a:fillRect/>
            </a:stretch>
          </p:blipFill>
          <p:spPr>
            <a:xfrm>
              <a:off x="2828036" y="6036915"/>
              <a:ext cx="2317648" cy="2376962"/>
            </a:xfrm>
            <a:prstGeom prst="rect">
              <a:avLst/>
            </a:prstGeom>
          </p:spPr>
        </p:pic>
        <p:sp>
          <p:nvSpPr>
            <p:cNvPr id="20" name="object 12"/>
            <p:cNvSpPr/>
            <p:nvPr/>
          </p:nvSpPr>
          <p:spPr>
            <a:xfrm>
              <a:off x="2823210" y="5979414"/>
              <a:ext cx="2505075" cy="2524760"/>
            </a:xfrm>
            <a:custGeom>
              <a:avLst/>
              <a:gdLst/>
              <a:ahLst/>
              <a:cxnLst/>
              <a:rect l="l" t="t" r="r" b="b"/>
              <a:pathLst>
                <a:path w="2505075" h="2524759">
                  <a:moveTo>
                    <a:pt x="0" y="2524760"/>
                  </a:moveTo>
                  <a:lnTo>
                    <a:pt x="2504948" y="2524760"/>
                  </a:lnTo>
                  <a:lnTo>
                    <a:pt x="2504948" y="0"/>
                  </a:lnTo>
                  <a:lnTo>
                    <a:pt x="0" y="0"/>
                  </a:lnTo>
                  <a:lnTo>
                    <a:pt x="0" y="2524760"/>
                  </a:lnTo>
                  <a:close/>
                </a:path>
              </a:pathLst>
            </a:custGeom>
            <a:ln w="9525">
              <a:solidFill>
                <a:srgbClr val="000000"/>
              </a:solidFill>
            </a:ln>
          </p:spPr>
          <p:txBody>
            <a:bodyPr wrap="square" lIns="0" tIns="0" rIns="0" bIns="0" rtlCol="0"/>
            <a:lstStyle/>
            <a:p>
              <a:endParaRPr sz="1227"/>
            </a:p>
          </p:txBody>
        </p:sp>
      </p:grpSp>
      <p:sp>
        <p:nvSpPr>
          <p:cNvPr id="11" name="Rectángulo 10"/>
          <p:cNvSpPr/>
          <p:nvPr/>
        </p:nvSpPr>
        <p:spPr>
          <a:xfrm>
            <a:off x="224032" y="152400"/>
            <a:ext cx="11815568" cy="65532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81000" y="290945"/>
            <a:ext cx="11506200" cy="6101886"/>
          </a:xfrm>
          <a:prstGeom prst="rect">
            <a:avLst/>
          </a:prstGeom>
        </p:spPr>
        <p:txBody>
          <a:bodyPr vert="horz" wrap="square" lIns="0" tIns="8659" rIns="0" bIns="0" rtlCol="0">
            <a:spAutoFit/>
          </a:bodyPr>
          <a:lstStyle/>
          <a:p>
            <a:pPr marL="8659" marR="3464" indent="306524" algn="just">
              <a:lnSpc>
                <a:spcPts val="2400"/>
              </a:lnSpc>
            </a:pPr>
            <a:r>
              <a:rPr sz="2000" spc="-3" dirty="0" smtClean="0">
                <a:latin typeface="Arial" panose="020B0604020202020204" pitchFamily="34" charset="0"/>
                <a:cs typeface="Arial" panose="020B0604020202020204" pitchFamily="34" charset="0"/>
              </a:rPr>
              <a:t>Las </a:t>
            </a:r>
            <a:r>
              <a:rPr sz="2000" dirty="0">
                <a:latin typeface="Arial" panose="020B0604020202020204" pitchFamily="34" charset="0"/>
                <a:cs typeface="Arial" panose="020B0604020202020204" pitchFamily="34" charset="0"/>
              </a:rPr>
              <a:t>protecciones contra </a:t>
            </a:r>
            <a:r>
              <a:rPr sz="2000" spc="-3" dirty="0">
                <a:latin typeface="Arial" panose="020B0604020202020204" pitchFamily="34" charset="0"/>
                <a:cs typeface="Arial" panose="020B0604020202020204" pitchFamily="34" charset="0"/>
              </a:rPr>
              <a:t>electrocución caracterizan sus parámetros mediante </a:t>
            </a:r>
            <a:r>
              <a:rPr sz="2000" dirty="0">
                <a:latin typeface="Arial" panose="020B0604020202020204" pitchFamily="34" charset="0"/>
                <a:cs typeface="Arial" panose="020B0604020202020204" pitchFamily="34" charset="0"/>
              </a:rPr>
              <a:t>la </a:t>
            </a:r>
            <a:r>
              <a:rPr sz="2000" spc="-3" dirty="0">
                <a:latin typeface="Arial" panose="020B0604020202020204" pitchFamily="34" charset="0"/>
                <a:cs typeface="Arial" panose="020B0604020202020204" pitchFamily="34" charset="0"/>
              </a:rPr>
              <a:t>tensión </a:t>
            </a:r>
            <a:r>
              <a:rPr sz="2000" dirty="0">
                <a:latin typeface="Arial" panose="020B0604020202020204" pitchFamily="34" charset="0"/>
                <a:cs typeface="Arial" panose="020B0604020202020204" pitchFamily="34" charset="0"/>
              </a:rPr>
              <a:t>de </a:t>
            </a:r>
            <a:r>
              <a:rPr sz="2000" spc="3" dirty="0">
                <a:latin typeface="Arial" panose="020B0604020202020204" pitchFamily="34" charset="0"/>
                <a:cs typeface="Arial" panose="020B0604020202020204" pitchFamily="34" charset="0"/>
              </a:rPr>
              <a:t> </a:t>
            </a:r>
            <a:r>
              <a:rPr sz="2000" spc="-3" dirty="0" err="1" smtClean="0">
                <a:latin typeface="Arial" panose="020B0604020202020204" pitchFamily="34" charset="0"/>
                <a:cs typeface="Arial" panose="020B0604020202020204" pitchFamily="34" charset="0"/>
              </a:rPr>
              <a:t>contacto</a:t>
            </a:r>
            <a:endParaRPr lang="es-ES" sz="2000" spc="-3" dirty="0">
              <a:latin typeface="Arial" panose="020B0604020202020204" pitchFamily="34" charset="0"/>
              <a:cs typeface="Arial" panose="020B0604020202020204" pitchFamily="34" charset="0"/>
            </a:endParaRPr>
          </a:p>
          <a:p>
            <a:pPr marL="8659" marR="3464" indent="306524" algn="just">
              <a:lnSpc>
                <a:spcPts val="2400"/>
              </a:lnSpc>
            </a:pPr>
            <a:r>
              <a:rPr lang="es-ES" sz="2000" dirty="0" smtClean="0">
                <a:latin typeface="Arial" panose="020B0604020202020204" pitchFamily="34" charset="0"/>
                <a:cs typeface="Arial" panose="020B0604020202020204" pitchFamily="34" charset="0"/>
              </a:rPr>
              <a:t>E</a:t>
            </a:r>
            <a:r>
              <a:rPr sz="2000" dirty="0" smtClean="0">
                <a:latin typeface="Arial" panose="020B0604020202020204" pitchFamily="34" charset="0"/>
                <a:cs typeface="Arial" panose="020B0604020202020204" pitchFamily="34" charset="0"/>
              </a:rPr>
              <a:t>s </a:t>
            </a:r>
            <a:r>
              <a:rPr sz="2000" dirty="0">
                <a:latin typeface="Arial" panose="020B0604020202020204" pitchFamily="34" charset="0"/>
                <a:cs typeface="Arial" panose="020B0604020202020204" pitchFamily="34" charset="0"/>
              </a:rPr>
              <a:t>imposible </a:t>
            </a:r>
            <a:r>
              <a:rPr sz="2000" spc="-3" dirty="0">
                <a:latin typeface="Arial" panose="020B0604020202020204" pitchFamily="34" charset="0"/>
                <a:cs typeface="Arial" panose="020B0604020202020204" pitchFamily="34" charset="0"/>
              </a:rPr>
              <a:t>conocer </a:t>
            </a:r>
            <a:r>
              <a:rPr sz="2000" dirty="0">
                <a:latin typeface="Arial" panose="020B0604020202020204" pitchFamily="34" charset="0"/>
                <a:cs typeface="Arial" panose="020B0604020202020204" pitchFamily="34" charset="0"/>
              </a:rPr>
              <a:t>un </a:t>
            </a:r>
            <a:r>
              <a:rPr sz="2000" spc="-3" dirty="0">
                <a:latin typeface="Arial" panose="020B0604020202020204" pitchFamily="34" charset="0"/>
                <a:cs typeface="Arial" panose="020B0604020202020204" pitchFamily="34" charset="0"/>
              </a:rPr>
              <a:t>valor </a:t>
            </a:r>
            <a:r>
              <a:rPr sz="2000" dirty="0">
                <a:latin typeface="Arial" panose="020B0604020202020204" pitchFamily="34" charset="0"/>
                <a:cs typeface="Arial" panose="020B0604020202020204" pitchFamily="34" charset="0"/>
              </a:rPr>
              <a:t>exacto de ésta, </a:t>
            </a:r>
            <a:r>
              <a:rPr sz="2000" spc="-7" dirty="0">
                <a:latin typeface="Arial" panose="020B0604020202020204" pitchFamily="34" charset="0"/>
                <a:cs typeface="Arial" panose="020B0604020202020204" pitchFamily="34" charset="0"/>
              </a:rPr>
              <a:t>se </a:t>
            </a:r>
            <a:r>
              <a:rPr sz="2000" dirty="0">
                <a:latin typeface="Arial" panose="020B0604020202020204" pitchFamily="34" charset="0"/>
                <a:cs typeface="Arial" panose="020B0604020202020204" pitchFamily="34" charset="0"/>
              </a:rPr>
              <a:t>toma </a:t>
            </a:r>
            <a:r>
              <a:rPr sz="2000" spc="-3" dirty="0">
                <a:latin typeface="Arial" panose="020B0604020202020204" pitchFamily="34" charset="0"/>
                <a:cs typeface="Arial" panose="020B0604020202020204" pitchFamily="34" charset="0"/>
              </a:rPr>
              <a:t>como </a:t>
            </a:r>
            <a:r>
              <a:rPr sz="2000" dirty="0">
                <a:latin typeface="Arial" panose="020B0604020202020204" pitchFamily="34" charset="0"/>
                <a:cs typeface="Arial" panose="020B0604020202020204" pitchFamily="34" charset="0"/>
              </a:rPr>
              <a:t>valor de </a:t>
            </a:r>
            <a:r>
              <a:rPr sz="2000" spc="-3" dirty="0">
                <a:latin typeface="Arial" panose="020B0604020202020204" pitchFamily="34" charset="0"/>
                <a:cs typeface="Arial" panose="020B0604020202020204" pitchFamily="34" charset="0"/>
              </a:rPr>
              <a:t>esta </a:t>
            </a:r>
            <a:r>
              <a:rPr sz="2000" dirty="0">
                <a:latin typeface="Arial" panose="020B0604020202020204" pitchFamily="34" charset="0"/>
                <a:cs typeface="Arial" panose="020B0604020202020204" pitchFamily="34" charset="0"/>
              </a:rPr>
              <a:t> </a:t>
            </a:r>
            <a:r>
              <a:rPr sz="2000" spc="-3" dirty="0">
                <a:latin typeface="Arial" panose="020B0604020202020204" pitchFamily="34" charset="0"/>
                <a:cs typeface="Arial" panose="020B0604020202020204" pitchFamily="34" charset="0"/>
              </a:rPr>
              <a:t>impedancia</a:t>
            </a:r>
            <a:r>
              <a:rPr sz="2000" dirty="0">
                <a:latin typeface="Arial" panose="020B0604020202020204" pitchFamily="34" charset="0"/>
                <a:cs typeface="Arial" panose="020B0604020202020204" pitchFamily="34" charset="0"/>
              </a:rPr>
              <a:t> un </a:t>
            </a:r>
            <a:r>
              <a:rPr sz="2000" spc="-3" dirty="0" err="1">
                <a:latin typeface="Arial" panose="020B0604020202020204" pitchFamily="34" charset="0"/>
                <a:cs typeface="Arial" panose="020B0604020202020204" pitchFamily="34" charset="0"/>
              </a:rPr>
              <a:t>promedio</a:t>
            </a:r>
            <a:r>
              <a:rPr sz="2000" spc="-3" dirty="0">
                <a:latin typeface="Arial" panose="020B0604020202020204" pitchFamily="34" charset="0"/>
                <a:cs typeface="Arial" panose="020B0604020202020204" pitchFamily="34" charset="0"/>
              </a:rPr>
              <a:t> </a:t>
            </a:r>
            <a:r>
              <a:rPr sz="2000" spc="-3" dirty="0" err="1" smtClean="0">
                <a:latin typeface="Arial" panose="020B0604020202020204" pitchFamily="34" charset="0"/>
                <a:cs typeface="Arial" panose="020B0604020202020204" pitchFamily="34" charset="0"/>
              </a:rPr>
              <a:t>estadístico</a:t>
            </a:r>
            <a:r>
              <a:rPr sz="2000" spc="3" dirty="0" smtClean="0">
                <a:latin typeface="Arial" panose="020B0604020202020204" pitchFamily="34" charset="0"/>
                <a:cs typeface="Arial" panose="020B0604020202020204" pitchFamily="34" charset="0"/>
              </a:rPr>
              <a:t> </a:t>
            </a:r>
            <a:endParaRPr lang="es-ES" sz="2000" spc="3" dirty="0" smtClean="0">
              <a:latin typeface="Arial" panose="020B0604020202020204" pitchFamily="34" charset="0"/>
              <a:cs typeface="Arial" panose="020B0604020202020204" pitchFamily="34" charset="0"/>
            </a:endParaRPr>
          </a:p>
          <a:p>
            <a:pPr marL="8659" marR="3464" indent="306524" algn="just">
              <a:lnSpc>
                <a:spcPts val="2400"/>
              </a:lnSpc>
            </a:pPr>
            <a:endParaRPr lang="es-ES" sz="2000" spc="3" dirty="0">
              <a:latin typeface="Arial" panose="020B0604020202020204" pitchFamily="34" charset="0"/>
              <a:cs typeface="Arial" panose="020B0604020202020204" pitchFamily="34" charset="0"/>
            </a:endParaRPr>
          </a:p>
          <a:p>
            <a:pPr marL="8659" marR="3464" indent="306524" algn="just">
              <a:lnSpc>
                <a:spcPts val="2400"/>
              </a:lnSpc>
            </a:pPr>
            <a:r>
              <a:rPr sz="2000" spc="-7" dirty="0" smtClean="0">
                <a:latin typeface="Arial" panose="020B0604020202020204" pitchFamily="34" charset="0"/>
                <a:cs typeface="Arial" panose="020B0604020202020204" pitchFamily="34" charset="0"/>
              </a:rPr>
              <a:t>Se </a:t>
            </a:r>
            <a:r>
              <a:rPr sz="2000" dirty="0">
                <a:latin typeface="Arial" panose="020B0604020202020204" pitchFamily="34" charset="0"/>
                <a:cs typeface="Arial" panose="020B0604020202020204" pitchFamily="34" charset="0"/>
              </a:rPr>
              <a:t>puede </a:t>
            </a:r>
            <a:r>
              <a:rPr sz="2000" spc="3" dirty="0">
                <a:latin typeface="Arial" panose="020B0604020202020204" pitchFamily="34" charset="0"/>
                <a:cs typeface="Arial" panose="020B0604020202020204" pitchFamily="34" charset="0"/>
              </a:rPr>
              <a:t> </a:t>
            </a:r>
            <a:r>
              <a:rPr sz="2000" spc="-3" dirty="0">
                <a:latin typeface="Arial" panose="020B0604020202020204" pitchFamily="34" charset="0"/>
                <a:cs typeface="Arial" panose="020B0604020202020204" pitchFamily="34" charset="0"/>
              </a:rPr>
              <a:t>calcular mediante</a:t>
            </a:r>
            <a:r>
              <a:rPr sz="2000" spc="-10" dirty="0">
                <a:latin typeface="Arial" panose="020B0604020202020204" pitchFamily="34" charset="0"/>
                <a:cs typeface="Arial" panose="020B0604020202020204" pitchFamily="34" charset="0"/>
              </a:rPr>
              <a:t> </a:t>
            </a:r>
            <a:r>
              <a:rPr sz="2000" dirty="0">
                <a:latin typeface="Arial" panose="020B0604020202020204" pitchFamily="34" charset="0"/>
                <a:cs typeface="Arial" panose="020B0604020202020204" pitchFamily="34" charset="0"/>
              </a:rPr>
              <a:t>la</a:t>
            </a:r>
            <a:r>
              <a:rPr sz="2000" spc="3" dirty="0">
                <a:latin typeface="Arial" panose="020B0604020202020204" pitchFamily="34" charset="0"/>
                <a:cs typeface="Arial" panose="020B0604020202020204" pitchFamily="34" charset="0"/>
              </a:rPr>
              <a:t> </a:t>
            </a:r>
            <a:r>
              <a:rPr sz="2000" spc="-3" dirty="0">
                <a:latin typeface="Arial" panose="020B0604020202020204" pitchFamily="34" charset="0"/>
                <a:cs typeface="Arial" panose="020B0604020202020204" pitchFamily="34" charset="0"/>
              </a:rPr>
              <a:t>siguiente</a:t>
            </a:r>
            <a:r>
              <a:rPr sz="2000" spc="-10" dirty="0">
                <a:latin typeface="Arial" panose="020B0604020202020204" pitchFamily="34" charset="0"/>
                <a:cs typeface="Arial" panose="020B0604020202020204" pitchFamily="34" charset="0"/>
              </a:rPr>
              <a:t> </a:t>
            </a:r>
            <a:r>
              <a:rPr sz="2000" dirty="0" err="1">
                <a:latin typeface="Arial" panose="020B0604020202020204" pitchFamily="34" charset="0"/>
                <a:cs typeface="Arial" panose="020B0604020202020204" pitchFamily="34" charset="0"/>
              </a:rPr>
              <a:t>ecuación</a:t>
            </a:r>
            <a:r>
              <a:rPr sz="2000" dirty="0" smtClean="0">
                <a:latin typeface="Arial" panose="020B0604020202020204" pitchFamily="34" charset="0"/>
                <a:cs typeface="Arial" panose="020B0604020202020204" pitchFamily="34" charset="0"/>
              </a:rPr>
              <a:t>:</a:t>
            </a:r>
            <a:endParaRPr lang="es-ES" sz="2000" dirty="0" smtClean="0">
              <a:latin typeface="Arial" panose="020B0604020202020204" pitchFamily="34" charset="0"/>
              <a:cs typeface="Arial" panose="020B0604020202020204" pitchFamily="34" charset="0"/>
            </a:endParaRPr>
          </a:p>
          <a:p>
            <a:pPr marL="630365" algn="just">
              <a:lnSpc>
                <a:spcPts val="2400"/>
              </a:lnSpc>
              <a:spcBef>
                <a:spcPts val="68"/>
              </a:spcBef>
            </a:pPr>
            <a:r>
              <a:rPr lang="es-ES" sz="2000" dirty="0" smtClean="0">
                <a:latin typeface="Arial" panose="020B0604020202020204" pitchFamily="34" charset="0"/>
                <a:cs typeface="Arial" panose="020B0604020202020204" pitchFamily="34" charset="0"/>
              </a:rPr>
              <a:t>Donde:</a:t>
            </a:r>
          </a:p>
          <a:p>
            <a:pPr marL="936889" marR="1162452" algn="just">
              <a:lnSpc>
                <a:spcPts val="2400"/>
              </a:lnSpc>
              <a:tabLst>
                <a:tab pos="1148598" algn="l"/>
              </a:tabLst>
            </a:pPr>
            <a:r>
              <a:rPr lang="es-ES" sz="2000" spc="-7" dirty="0" err="1" smtClean="0">
                <a:latin typeface="Arial" panose="020B0604020202020204" pitchFamily="34" charset="0"/>
                <a:cs typeface="Arial" panose="020B0604020202020204" pitchFamily="34" charset="0"/>
              </a:rPr>
              <a:t>Z</a:t>
            </a:r>
            <a:r>
              <a:rPr lang="es-ES" sz="2000" spc="-10" baseline="-10416" dirty="0" err="1" smtClean="0">
                <a:latin typeface="Arial" panose="020B0604020202020204" pitchFamily="34" charset="0"/>
                <a:cs typeface="Arial" panose="020B0604020202020204" pitchFamily="34" charset="0"/>
              </a:rPr>
              <a:t>t</a:t>
            </a:r>
            <a:r>
              <a:rPr lang="es-ES" sz="2000" spc="-10" baseline="-10416" dirty="0" smtClean="0">
                <a:latin typeface="Arial" panose="020B0604020202020204" pitchFamily="34" charset="0"/>
                <a:cs typeface="Arial" panose="020B0604020202020204" pitchFamily="34" charset="0"/>
              </a:rPr>
              <a:t>	</a:t>
            </a:r>
            <a:r>
              <a:rPr lang="es-ES" sz="2000" dirty="0" smtClean="0">
                <a:latin typeface="Arial" panose="020B0604020202020204" pitchFamily="34" charset="0"/>
                <a:cs typeface="Arial" panose="020B0604020202020204" pitchFamily="34" charset="0"/>
              </a:rPr>
              <a:t>=</a:t>
            </a:r>
            <a:r>
              <a:rPr lang="es-ES" sz="2000" spc="14" dirty="0" smtClean="0">
                <a:latin typeface="Arial" panose="020B0604020202020204" pitchFamily="34" charset="0"/>
                <a:cs typeface="Arial" panose="020B0604020202020204" pitchFamily="34" charset="0"/>
              </a:rPr>
              <a:t> </a:t>
            </a:r>
            <a:r>
              <a:rPr lang="es-ES" sz="2000" spc="-3" dirty="0" smtClean="0">
                <a:latin typeface="Arial" panose="020B0604020202020204" pitchFamily="34" charset="0"/>
                <a:cs typeface="Arial" panose="020B0604020202020204" pitchFamily="34" charset="0"/>
              </a:rPr>
              <a:t>Impedancia</a:t>
            </a:r>
            <a:r>
              <a:rPr lang="es-ES" sz="2000" spc="3" dirty="0" smtClean="0">
                <a:latin typeface="Arial" panose="020B0604020202020204" pitchFamily="34" charset="0"/>
                <a:cs typeface="Arial" panose="020B0604020202020204" pitchFamily="34" charset="0"/>
              </a:rPr>
              <a:t> </a:t>
            </a:r>
            <a:r>
              <a:rPr lang="es-ES" sz="2000" spc="-3" dirty="0" smtClean="0">
                <a:latin typeface="Arial" panose="020B0604020202020204" pitchFamily="34" charset="0"/>
                <a:cs typeface="Arial" panose="020B0604020202020204" pitchFamily="34" charset="0"/>
              </a:rPr>
              <a:t>total del</a:t>
            </a:r>
            <a:r>
              <a:rPr lang="es-ES" sz="2000" dirty="0" smtClean="0">
                <a:latin typeface="Arial" panose="020B0604020202020204" pitchFamily="34" charset="0"/>
                <a:cs typeface="Arial" panose="020B0604020202020204" pitchFamily="34" charset="0"/>
              </a:rPr>
              <a:t> cuerpo</a:t>
            </a:r>
            <a:r>
              <a:rPr lang="es-ES" sz="2000" spc="-3" dirty="0" smtClean="0">
                <a:latin typeface="Arial" panose="020B0604020202020204" pitchFamily="34" charset="0"/>
                <a:cs typeface="Arial" panose="020B0604020202020204" pitchFamily="34" charset="0"/>
              </a:rPr>
              <a:t> humano. </a:t>
            </a:r>
            <a:r>
              <a:rPr lang="es-ES" sz="2000" dirty="0" smtClean="0">
                <a:latin typeface="Arial" panose="020B0604020202020204" pitchFamily="34" charset="0"/>
                <a:cs typeface="Arial" panose="020B0604020202020204" pitchFamily="34" charset="0"/>
              </a:rPr>
              <a:t> 1.000=</a:t>
            </a:r>
            <a:r>
              <a:rPr lang="es-ES" sz="2000" spc="-3" dirty="0" smtClean="0">
                <a:latin typeface="Arial" panose="020B0604020202020204" pitchFamily="34" charset="0"/>
                <a:cs typeface="Arial" panose="020B0604020202020204" pitchFamily="34" charset="0"/>
              </a:rPr>
              <a:t> </a:t>
            </a:r>
            <a:r>
              <a:rPr lang="es-ES" sz="2000" dirty="0" smtClean="0">
                <a:latin typeface="Arial" panose="020B0604020202020204" pitchFamily="34" charset="0"/>
                <a:cs typeface="Arial" panose="020B0604020202020204" pitchFamily="34" charset="0"/>
              </a:rPr>
              <a:t>Valor de </a:t>
            </a:r>
            <a:r>
              <a:rPr lang="es-ES" sz="2000" spc="-7" dirty="0" smtClean="0">
                <a:latin typeface="Arial" panose="020B0604020202020204" pitchFamily="34" charset="0"/>
                <a:cs typeface="Arial" panose="020B0604020202020204" pitchFamily="34" charset="0"/>
              </a:rPr>
              <a:t>la</a:t>
            </a:r>
            <a:r>
              <a:rPr lang="es-ES" sz="2000" spc="3" dirty="0" smtClean="0">
                <a:latin typeface="Arial" panose="020B0604020202020204" pitchFamily="34" charset="0"/>
                <a:cs typeface="Arial" panose="020B0604020202020204" pitchFamily="34" charset="0"/>
              </a:rPr>
              <a:t> </a:t>
            </a:r>
            <a:r>
              <a:rPr lang="es-ES" sz="2000" spc="-3" dirty="0" smtClean="0">
                <a:latin typeface="Arial" panose="020B0604020202020204" pitchFamily="34" charset="0"/>
                <a:cs typeface="Arial" panose="020B0604020202020204" pitchFamily="34" charset="0"/>
              </a:rPr>
              <a:t>resistencia</a:t>
            </a:r>
            <a:r>
              <a:rPr lang="es-ES" sz="2000" spc="3" dirty="0" smtClean="0">
                <a:latin typeface="Arial" panose="020B0604020202020204" pitchFamily="34" charset="0"/>
                <a:cs typeface="Arial" panose="020B0604020202020204" pitchFamily="34" charset="0"/>
              </a:rPr>
              <a:t> </a:t>
            </a:r>
            <a:r>
              <a:rPr lang="es-ES" sz="2000" spc="-10" dirty="0" smtClean="0">
                <a:latin typeface="Arial" panose="020B0604020202020204" pitchFamily="34" charset="0"/>
                <a:cs typeface="Arial" panose="020B0604020202020204" pitchFamily="34" charset="0"/>
              </a:rPr>
              <a:t>de</a:t>
            </a:r>
            <a:r>
              <a:rPr lang="es-ES" sz="2000" dirty="0" smtClean="0">
                <a:latin typeface="Arial" panose="020B0604020202020204" pitchFamily="34" charset="0"/>
                <a:cs typeface="Arial" panose="020B0604020202020204" pitchFamily="34" charset="0"/>
              </a:rPr>
              <a:t> </a:t>
            </a:r>
            <a:r>
              <a:rPr lang="es-ES" sz="2000" spc="-3" dirty="0" smtClean="0">
                <a:latin typeface="Arial" panose="020B0604020202020204" pitchFamily="34" charset="0"/>
                <a:cs typeface="Arial" panose="020B0604020202020204" pitchFamily="34" charset="0"/>
              </a:rPr>
              <a:t>contacto</a:t>
            </a:r>
            <a:r>
              <a:rPr lang="es-ES" sz="2000" spc="-17" dirty="0" smtClean="0">
                <a:latin typeface="Arial" panose="020B0604020202020204" pitchFamily="34" charset="0"/>
                <a:cs typeface="Arial" panose="020B0604020202020204" pitchFamily="34" charset="0"/>
              </a:rPr>
              <a:t> </a:t>
            </a:r>
            <a:r>
              <a:rPr lang="es-ES" sz="2000" dirty="0" smtClean="0">
                <a:latin typeface="Arial" panose="020B0604020202020204" pitchFamily="34" charset="0"/>
                <a:cs typeface="Arial" panose="020B0604020202020204" pitchFamily="34" charset="0"/>
              </a:rPr>
              <a:t>en </a:t>
            </a:r>
            <a:r>
              <a:rPr lang="es-ES" sz="2000" spc="7" dirty="0" smtClean="0">
                <a:latin typeface="Arial" panose="020B0604020202020204" pitchFamily="34" charset="0"/>
                <a:cs typeface="Arial" panose="020B0604020202020204" pitchFamily="34" charset="0"/>
              </a:rPr>
              <a:t>Ω.</a:t>
            </a:r>
            <a:endParaRPr lang="es-ES" sz="2000" dirty="0" smtClean="0">
              <a:latin typeface="Arial" panose="020B0604020202020204" pitchFamily="34" charset="0"/>
              <a:cs typeface="Arial" panose="020B0604020202020204" pitchFamily="34" charset="0"/>
            </a:endParaRPr>
          </a:p>
          <a:p>
            <a:pPr marL="936889" algn="just">
              <a:lnSpc>
                <a:spcPts val="2400"/>
              </a:lnSpc>
              <a:spcBef>
                <a:spcPts val="423"/>
              </a:spcBef>
            </a:pPr>
            <a:r>
              <a:rPr lang="es-ES" sz="2000" spc="-3" dirty="0" smtClean="0">
                <a:latin typeface="Arial" panose="020B0604020202020204" pitchFamily="34" charset="0"/>
                <a:cs typeface="Arial" panose="020B0604020202020204" pitchFamily="34" charset="0"/>
              </a:rPr>
              <a:t>Z</a:t>
            </a:r>
            <a:r>
              <a:rPr lang="es-ES" sz="2000" spc="-5" baseline="-10416" dirty="0" smtClean="0">
                <a:latin typeface="Arial" panose="020B0604020202020204" pitchFamily="34" charset="0"/>
                <a:cs typeface="Arial" panose="020B0604020202020204" pitchFamily="34" charset="0"/>
              </a:rPr>
              <a:t>t,95%</a:t>
            </a:r>
            <a:r>
              <a:rPr lang="es-ES" sz="2000" spc="-3" dirty="0" smtClean="0">
                <a:latin typeface="Arial" panose="020B0604020202020204" pitchFamily="34" charset="0"/>
                <a:cs typeface="Arial" panose="020B0604020202020204" pitchFamily="34" charset="0"/>
              </a:rPr>
              <a:t>=</a:t>
            </a:r>
            <a:r>
              <a:rPr lang="es-ES" sz="2000" dirty="0" smtClean="0">
                <a:latin typeface="Arial" panose="020B0604020202020204" pitchFamily="34" charset="0"/>
                <a:cs typeface="Arial" panose="020B0604020202020204" pitchFamily="34" charset="0"/>
              </a:rPr>
              <a:t> Es</a:t>
            </a:r>
            <a:r>
              <a:rPr lang="es-ES" sz="2000" spc="-7" dirty="0" smtClean="0">
                <a:latin typeface="Arial" panose="020B0604020202020204" pitchFamily="34" charset="0"/>
                <a:cs typeface="Arial" panose="020B0604020202020204" pitchFamily="34" charset="0"/>
              </a:rPr>
              <a:t> </a:t>
            </a:r>
            <a:r>
              <a:rPr lang="es-ES" sz="2000" dirty="0" smtClean="0">
                <a:latin typeface="Arial" panose="020B0604020202020204" pitchFamily="34" charset="0"/>
                <a:cs typeface="Arial" panose="020B0604020202020204" pitchFamily="34" charset="0"/>
              </a:rPr>
              <a:t>la</a:t>
            </a:r>
            <a:r>
              <a:rPr lang="es-ES" sz="2000" spc="7" dirty="0" smtClean="0">
                <a:latin typeface="Arial" panose="020B0604020202020204" pitchFamily="34" charset="0"/>
                <a:cs typeface="Arial" panose="020B0604020202020204" pitchFamily="34" charset="0"/>
              </a:rPr>
              <a:t> </a:t>
            </a:r>
            <a:r>
              <a:rPr lang="es-ES" sz="2000" spc="-3" dirty="0" smtClean="0">
                <a:latin typeface="Arial" panose="020B0604020202020204" pitchFamily="34" charset="0"/>
                <a:cs typeface="Arial" panose="020B0604020202020204" pitchFamily="34" charset="0"/>
              </a:rPr>
              <a:t>impedancia</a:t>
            </a:r>
            <a:r>
              <a:rPr lang="es-ES" sz="2000" spc="3" dirty="0" smtClean="0">
                <a:latin typeface="Arial" panose="020B0604020202020204" pitchFamily="34" charset="0"/>
                <a:cs typeface="Arial" panose="020B0604020202020204" pitchFamily="34" charset="0"/>
              </a:rPr>
              <a:t> </a:t>
            </a:r>
            <a:r>
              <a:rPr lang="es-ES" sz="2000" spc="-7" dirty="0" smtClean="0">
                <a:latin typeface="Arial" panose="020B0604020202020204" pitchFamily="34" charset="0"/>
                <a:cs typeface="Arial" panose="020B0604020202020204" pitchFamily="34" charset="0"/>
              </a:rPr>
              <a:t>que</a:t>
            </a:r>
            <a:r>
              <a:rPr lang="es-ES" sz="2000" spc="7" dirty="0" smtClean="0">
                <a:latin typeface="Arial" panose="020B0604020202020204" pitchFamily="34" charset="0"/>
                <a:cs typeface="Arial" panose="020B0604020202020204" pitchFamily="34" charset="0"/>
              </a:rPr>
              <a:t> </a:t>
            </a:r>
            <a:r>
              <a:rPr lang="es-ES" sz="2000" spc="-3" dirty="0" smtClean="0">
                <a:latin typeface="Arial" panose="020B0604020202020204" pitchFamily="34" charset="0"/>
                <a:cs typeface="Arial" panose="020B0604020202020204" pitchFamily="34" charset="0"/>
              </a:rPr>
              <a:t>supera</a:t>
            </a:r>
            <a:r>
              <a:rPr lang="es-ES" sz="2000" spc="3" dirty="0" smtClean="0">
                <a:latin typeface="Arial" panose="020B0604020202020204" pitchFamily="34" charset="0"/>
                <a:cs typeface="Arial" panose="020B0604020202020204" pitchFamily="34" charset="0"/>
              </a:rPr>
              <a:t> </a:t>
            </a:r>
            <a:r>
              <a:rPr lang="es-ES" sz="2000" spc="-7" dirty="0" smtClean="0">
                <a:latin typeface="Arial" panose="020B0604020202020204" pitchFamily="34" charset="0"/>
                <a:cs typeface="Arial" panose="020B0604020202020204" pitchFamily="34" charset="0"/>
              </a:rPr>
              <a:t>el</a:t>
            </a:r>
            <a:r>
              <a:rPr lang="es-ES" sz="2000" spc="3" dirty="0" smtClean="0">
                <a:latin typeface="Arial" panose="020B0604020202020204" pitchFamily="34" charset="0"/>
                <a:cs typeface="Arial" panose="020B0604020202020204" pitchFamily="34" charset="0"/>
              </a:rPr>
              <a:t> </a:t>
            </a:r>
            <a:r>
              <a:rPr lang="es-ES" sz="2000" spc="-7" dirty="0" smtClean="0">
                <a:latin typeface="Arial" panose="020B0604020202020204" pitchFamily="34" charset="0"/>
                <a:cs typeface="Arial" panose="020B0604020202020204" pitchFamily="34" charset="0"/>
              </a:rPr>
              <a:t>95%</a:t>
            </a:r>
            <a:r>
              <a:rPr lang="es-ES" sz="2000" dirty="0" smtClean="0">
                <a:latin typeface="Arial" panose="020B0604020202020204" pitchFamily="34" charset="0"/>
                <a:cs typeface="Arial" panose="020B0604020202020204" pitchFamily="34" charset="0"/>
              </a:rPr>
              <a:t> de</a:t>
            </a:r>
            <a:r>
              <a:rPr lang="es-ES" sz="2000" spc="3" dirty="0" smtClean="0">
                <a:latin typeface="Arial" panose="020B0604020202020204" pitchFamily="34" charset="0"/>
                <a:cs typeface="Arial" panose="020B0604020202020204" pitchFamily="34" charset="0"/>
              </a:rPr>
              <a:t> </a:t>
            </a:r>
            <a:r>
              <a:rPr lang="es-ES" sz="2000" dirty="0" smtClean="0">
                <a:latin typeface="Arial" panose="020B0604020202020204" pitchFamily="34" charset="0"/>
                <a:cs typeface="Arial" panose="020B0604020202020204" pitchFamily="34" charset="0"/>
              </a:rPr>
              <a:t>la</a:t>
            </a:r>
            <a:r>
              <a:rPr lang="es-ES" sz="2000" spc="7" dirty="0" smtClean="0">
                <a:latin typeface="Arial" panose="020B0604020202020204" pitchFamily="34" charset="0"/>
                <a:cs typeface="Arial" panose="020B0604020202020204" pitchFamily="34" charset="0"/>
              </a:rPr>
              <a:t> </a:t>
            </a:r>
            <a:r>
              <a:rPr lang="es-ES" sz="2000" dirty="0" smtClean="0">
                <a:latin typeface="Arial" panose="020B0604020202020204" pitchFamily="34" charset="0"/>
                <a:cs typeface="Arial" panose="020B0604020202020204" pitchFamily="34" charset="0"/>
              </a:rPr>
              <a:t>población.</a:t>
            </a:r>
          </a:p>
          <a:p>
            <a:pPr algn="just">
              <a:lnSpc>
                <a:spcPts val="2400"/>
              </a:lnSpc>
            </a:pPr>
            <a:endParaRPr lang="es-ES" sz="2000" dirty="0" smtClean="0">
              <a:latin typeface="Arial" panose="020B0604020202020204" pitchFamily="34" charset="0"/>
              <a:cs typeface="Arial" panose="020B0604020202020204" pitchFamily="34" charset="0"/>
            </a:endParaRPr>
          </a:p>
          <a:p>
            <a:pPr marL="17318" marR="12122" indent="306524" algn="just">
              <a:lnSpc>
                <a:spcPts val="2400"/>
              </a:lnSpc>
            </a:pPr>
            <a:r>
              <a:rPr lang="es-ES" sz="2000" spc="-14" dirty="0" smtClean="0">
                <a:latin typeface="Arial" panose="020B0604020202020204" pitchFamily="34" charset="0"/>
                <a:cs typeface="Arial" panose="020B0604020202020204" pitchFamily="34" charset="0"/>
              </a:rPr>
              <a:t>La </a:t>
            </a:r>
            <a:r>
              <a:rPr lang="es-ES" sz="2000" dirty="0" smtClean="0">
                <a:latin typeface="Arial" panose="020B0604020202020204" pitchFamily="34" charset="0"/>
                <a:cs typeface="Arial" panose="020B0604020202020204" pitchFamily="34" charset="0"/>
              </a:rPr>
              <a:t>protección contra el contacto </a:t>
            </a:r>
            <a:r>
              <a:rPr lang="es-ES" sz="2000" spc="-3" dirty="0" smtClean="0">
                <a:latin typeface="Arial" panose="020B0604020202020204" pitchFamily="34" charset="0"/>
                <a:cs typeface="Arial" panose="020B0604020202020204" pitchFamily="34" charset="0"/>
              </a:rPr>
              <a:t>directo pasa </a:t>
            </a:r>
            <a:r>
              <a:rPr lang="es-ES" sz="2000" dirty="0" smtClean="0">
                <a:latin typeface="Arial" panose="020B0604020202020204" pitchFamily="34" charset="0"/>
                <a:cs typeface="Arial" panose="020B0604020202020204" pitchFamily="34" charset="0"/>
              </a:rPr>
              <a:t>por que las </a:t>
            </a:r>
            <a:r>
              <a:rPr lang="es-ES" sz="2000" spc="-3" dirty="0" smtClean="0">
                <a:latin typeface="Arial" panose="020B0604020202020204" pitchFamily="34" charset="0"/>
                <a:cs typeface="Arial" panose="020B0604020202020204" pitchFamily="34" charset="0"/>
              </a:rPr>
              <a:t>partes energizadas </a:t>
            </a:r>
            <a:r>
              <a:rPr lang="es-ES" sz="2000" dirty="0" smtClean="0">
                <a:latin typeface="Arial" panose="020B0604020202020204" pitchFamily="34" charset="0"/>
                <a:cs typeface="Arial" panose="020B0604020202020204" pitchFamily="34" charset="0"/>
              </a:rPr>
              <a:t>del </a:t>
            </a:r>
            <a:r>
              <a:rPr lang="es-ES" sz="2000" spc="-3" dirty="0" smtClean="0">
                <a:latin typeface="Arial" panose="020B0604020202020204" pitchFamily="34" charset="0"/>
                <a:cs typeface="Arial" panose="020B0604020202020204" pitchFamily="34" charset="0"/>
              </a:rPr>
              <a:t>sistema </a:t>
            </a:r>
            <a:r>
              <a:rPr lang="es-ES" sz="2000" dirty="0" smtClean="0">
                <a:latin typeface="Arial" panose="020B0604020202020204" pitchFamily="34" charset="0"/>
                <a:cs typeface="Arial" panose="020B0604020202020204" pitchFamily="34" charset="0"/>
              </a:rPr>
              <a:t> sean </a:t>
            </a:r>
            <a:r>
              <a:rPr lang="es-ES" sz="2000" spc="-3" dirty="0" smtClean="0">
                <a:latin typeface="Arial" panose="020B0604020202020204" pitchFamily="34" charset="0"/>
                <a:cs typeface="Arial" panose="020B0604020202020204" pitchFamily="34" charset="0"/>
              </a:rPr>
              <a:t>accesibles para los usuarios </a:t>
            </a:r>
            <a:r>
              <a:rPr lang="es-ES" sz="2000" spc="-3" dirty="0" smtClean="0">
                <a:latin typeface="Arial" panose="020B0604020202020204" pitchFamily="34" charset="0"/>
                <a:cs typeface="Arial" panose="020B0604020202020204" pitchFamily="34" charset="0"/>
                <a:sym typeface="Wingdings" panose="05000000000000000000" pitchFamily="2" charset="2"/>
              </a:rPr>
              <a:t></a:t>
            </a:r>
            <a:r>
              <a:rPr lang="es-ES" sz="2000" spc="-3" dirty="0" smtClean="0">
                <a:latin typeface="Arial" panose="020B0604020202020204" pitchFamily="34" charset="0"/>
                <a:cs typeface="Arial" panose="020B0604020202020204" pitchFamily="34" charset="0"/>
              </a:rPr>
              <a:t>. </a:t>
            </a:r>
            <a:r>
              <a:rPr lang="es-ES" sz="2000" dirty="0" smtClean="0">
                <a:latin typeface="Arial" panose="020B0604020202020204" pitchFamily="34" charset="0"/>
                <a:cs typeface="Arial" panose="020B0604020202020204" pitchFamily="34" charset="0"/>
              </a:rPr>
              <a:t>en la </a:t>
            </a:r>
            <a:r>
              <a:rPr lang="es-ES" sz="2000" spc="-3" dirty="0" smtClean="0">
                <a:latin typeface="Arial" panose="020B0604020202020204" pitchFamily="34" charset="0"/>
                <a:cs typeface="Arial" panose="020B0604020202020204" pitchFamily="34" charset="0"/>
              </a:rPr>
              <a:t>zona </a:t>
            </a:r>
            <a:r>
              <a:rPr lang="es-ES" sz="2000" dirty="0" smtClean="0">
                <a:latin typeface="Arial" panose="020B0604020202020204" pitchFamily="34" charset="0"/>
                <a:cs typeface="Arial" panose="020B0604020202020204" pitchFamily="34" charset="0"/>
              </a:rPr>
              <a:t>de </a:t>
            </a:r>
            <a:r>
              <a:rPr lang="es-ES" sz="2000" spc="3" dirty="0" smtClean="0">
                <a:latin typeface="Arial" panose="020B0604020202020204" pitchFamily="34" charset="0"/>
                <a:cs typeface="Arial" panose="020B0604020202020204" pitchFamily="34" charset="0"/>
              </a:rPr>
              <a:t> </a:t>
            </a:r>
            <a:r>
              <a:rPr lang="es-ES" sz="2000" dirty="0" smtClean="0">
                <a:latin typeface="Arial" panose="020B0604020202020204" pitchFamily="34" charset="0"/>
                <a:cs typeface="Arial" panose="020B0604020202020204" pitchFamily="34" charset="0"/>
              </a:rPr>
              <a:t>corriente</a:t>
            </a:r>
            <a:r>
              <a:rPr lang="es-ES" sz="2000" spc="3" dirty="0" smtClean="0">
                <a:latin typeface="Arial" panose="020B0604020202020204" pitchFamily="34" charset="0"/>
                <a:cs typeface="Arial" panose="020B0604020202020204" pitchFamily="34" charset="0"/>
              </a:rPr>
              <a:t> </a:t>
            </a:r>
            <a:r>
              <a:rPr lang="es-ES" sz="2000" spc="-3" dirty="0" smtClean="0">
                <a:latin typeface="Arial" panose="020B0604020202020204" pitchFamily="34" charset="0"/>
                <a:cs typeface="Arial" panose="020B0604020202020204" pitchFamily="34" charset="0"/>
              </a:rPr>
              <a:t>alterna</a:t>
            </a:r>
            <a:r>
              <a:rPr lang="es-ES" sz="2000" dirty="0" smtClean="0">
                <a:latin typeface="Arial" panose="020B0604020202020204" pitchFamily="34" charset="0"/>
                <a:cs typeface="Arial" panose="020B0604020202020204" pitchFamily="34" charset="0"/>
              </a:rPr>
              <a:t> </a:t>
            </a:r>
            <a:r>
              <a:rPr lang="es-ES" sz="2000" spc="-7" dirty="0" smtClean="0">
                <a:latin typeface="Arial" panose="020B0604020202020204" pitchFamily="34" charset="0"/>
                <a:cs typeface="Arial" panose="020B0604020202020204" pitchFamily="34" charset="0"/>
              </a:rPr>
              <a:t>del</a:t>
            </a:r>
            <a:r>
              <a:rPr lang="es-ES" sz="2000" spc="-3" dirty="0" smtClean="0">
                <a:latin typeface="Arial" panose="020B0604020202020204" pitchFamily="34" charset="0"/>
                <a:cs typeface="Arial" panose="020B0604020202020204" pitchFamily="34" charset="0"/>
              </a:rPr>
              <a:t> sistema</a:t>
            </a:r>
            <a:r>
              <a:rPr lang="es-ES" sz="2000" dirty="0" smtClean="0">
                <a:latin typeface="Arial" panose="020B0604020202020204" pitchFamily="34" charset="0"/>
                <a:cs typeface="Arial" panose="020B0604020202020204" pitchFamily="34" charset="0"/>
              </a:rPr>
              <a:t> </a:t>
            </a:r>
            <a:r>
              <a:rPr lang="es-ES" sz="2000" spc="-7" dirty="0" smtClean="0">
                <a:latin typeface="Arial" panose="020B0604020202020204" pitchFamily="34" charset="0"/>
                <a:cs typeface="Arial" panose="020B0604020202020204" pitchFamily="34" charset="0"/>
              </a:rPr>
              <a:t>se</a:t>
            </a:r>
            <a:r>
              <a:rPr lang="es-ES" sz="2000" spc="-3" dirty="0" smtClean="0">
                <a:latin typeface="Arial" panose="020B0604020202020204" pitchFamily="34" charset="0"/>
                <a:cs typeface="Arial" panose="020B0604020202020204" pitchFamily="34" charset="0"/>
              </a:rPr>
              <a:t> utilizan</a:t>
            </a:r>
            <a:r>
              <a:rPr lang="es-ES" sz="2000" dirty="0" smtClean="0">
                <a:latin typeface="Arial" panose="020B0604020202020204" pitchFamily="34" charset="0"/>
                <a:cs typeface="Arial" panose="020B0604020202020204" pitchFamily="34" charset="0"/>
              </a:rPr>
              <a:t> </a:t>
            </a:r>
            <a:r>
              <a:rPr lang="es-ES" sz="2000" spc="-3" dirty="0" smtClean="0">
                <a:latin typeface="Arial" panose="020B0604020202020204" pitchFamily="34" charset="0"/>
                <a:cs typeface="Arial" panose="020B0604020202020204" pitchFamily="34" charset="0"/>
              </a:rPr>
              <a:t>diferenciales</a:t>
            </a:r>
            <a:r>
              <a:rPr lang="es-ES" sz="2000" dirty="0" smtClean="0">
                <a:latin typeface="Arial" panose="020B0604020202020204" pitchFamily="34" charset="0"/>
                <a:cs typeface="Arial" panose="020B0604020202020204" pitchFamily="34" charset="0"/>
              </a:rPr>
              <a:t> con</a:t>
            </a:r>
            <a:r>
              <a:rPr lang="es-ES" sz="2000" spc="3" dirty="0" smtClean="0">
                <a:latin typeface="Arial" panose="020B0604020202020204" pitchFamily="34" charset="0"/>
                <a:cs typeface="Arial" panose="020B0604020202020204" pitchFamily="34" charset="0"/>
              </a:rPr>
              <a:t> </a:t>
            </a:r>
            <a:r>
              <a:rPr lang="es-ES" sz="2000" dirty="0" smtClean="0">
                <a:latin typeface="Arial" panose="020B0604020202020204" pitchFamily="34" charset="0"/>
                <a:cs typeface="Arial" panose="020B0604020202020204" pitchFamily="34" charset="0"/>
              </a:rPr>
              <a:t>una</a:t>
            </a:r>
            <a:r>
              <a:rPr lang="es-ES" sz="2000" spc="3" dirty="0" smtClean="0">
                <a:latin typeface="Arial" panose="020B0604020202020204" pitchFamily="34" charset="0"/>
                <a:cs typeface="Arial" panose="020B0604020202020204" pitchFamily="34" charset="0"/>
              </a:rPr>
              <a:t> </a:t>
            </a:r>
            <a:r>
              <a:rPr lang="es-ES" sz="2000" spc="-3" dirty="0" smtClean="0">
                <a:latin typeface="Arial" panose="020B0604020202020204" pitchFamily="34" charset="0"/>
                <a:cs typeface="Arial" panose="020B0604020202020204" pitchFamily="34" charset="0"/>
              </a:rPr>
              <a:t>sensibilidad</a:t>
            </a:r>
            <a:r>
              <a:rPr lang="es-ES" sz="2000" dirty="0" smtClean="0">
                <a:latin typeface="Arial" panose="020B0604020202020204" pitchFamily="34" charset="0"/>
                <a:cs typeface="Arial" panose="020B0604020202020204" pitchFamily="34" charset="0"/>
              </a:rPr>
              <a:t> </a:t>
            </a:r>
            <a:r>
              <a:rPr lang="es-ES" sz="2000" spc="-10" dirty="0" smtClean="0">
                <a:latin typeface="Arial" panose="020B0604020202020204" pitchFamily="34" charset="0"/>
                <a:cs typeface="Arial" panose="020B0604020202020204" pitchFamily="34" charset="0"/>
              </a:rPr>
              <a:t>de</a:t>
            </a:r>
            <a:r>
              <a:rPr lang="es-ES" sz="2000" spc="184" dirty="0" smtClean="0">
                <a:latin typeface="Arial" panose="020B0604020202020204" pitchFamily="34" charset="0"/>
                <a:cs typeface="Arial" panose="020B0604020202020204" pitchFamily="34" charset="0"/>
              </a:rPr>
              <a:t> </a:t>
            </a:r>
            <a:r>
              <a:rPr lang="es-ES" sz="2000" dirty="0" smtClean="0">
                <a:latin typeface="Arial" panose="020B0604020202020204" pitchFamily="34" charset="0"/>
                <a:cs typeface="Arial" panose="020B0604020202020204" pitchFamily="34" charset="0"/>
              </a:rPr>
              <a:t>30</a:t>
            </a:r>
            <a:r>
              <a:rPr lang="es-ES" sz="2000" spc="205" dirty="0" smtClean="0">
                <a:latin typeface="Arial" panose="020B0604020202020204" pitchFamily="34" charset="0"/>
                <a:cs typeface="Arial" panose="020B0604020202020204" pitchFamily="34" charset="0"/>
              </a:rPr>
              <a:t> </a:t>
            </a:r>
            <a:r>
              <a:rPr lang="es-ES" sz="2000" spc="-3" dirty="0" err="1" smtClean="0">
                <a:latin typeface="Arial" panose="020B0604020202020204" pitchFamily="34" charset="0"/>
                <a:cs typeface="Arial" panose="020B0604020202020204" pitchFamily="34" charset="0"/>
              </a:rPr>
              <a:t>mA</a:t>
            </a:r>
            <a:r>
              <a:rPr lang="es-ES" sz="2000" spc="198" dirty="0" smtClean="0">
                <a:latin typeface="Arial" panose="020B0604020202020204" pitchFamily="34" charset="0"/>
                <a:cs typeface="Arial" panose="020B0604020202020204" pitchFamily="34" charset="0"/>
              </a:rPr>
              <a:t> </a:t>
            </a:r>
            <a:r>
              <a:rPr lang="es-ES" sz="2000" dirty="0" smtClean="0">
                <a:latin typeface="Arial" panose="020B0604020202020204" pitchFamily="34" charset="0"/>
                <a:cs typeface="Arial" panose="020B0604020202020204" pitchFamily="34" charset="0"/>
              </a:rPr>
              <a:t>como </a:t>
            </a:r>
            <a:r>
              <a:rPr lang="es-ES" sz="2000" spc="-194" dirty="0" smtClean="0">
                <a:latin typeface="Arial" panose="020B0604020202020204" pitchFamily="34" charset="0"/>
                <a:cs typeface="Arial" panose="020B0604020202020204" pitchFamily="34" charset="0"/>
              </a:rPr>
              <a:t> </a:t>
            </a:r>
            <a:r>
              <a:rPr lang="es-ES" sz="2000" dirty="0" smtClean="0">
                <a:latin typeface="Arial" panose="020B0604020202020204" pitchFamily="34" charset="0"/>
                <a:cs typeface="Arial" panose="020B0604020202020204" pitchFamily="34" charset="0"/>
              </a:rPr>
              <a:t>medida de protección </a:t>
            </a:r>
            <a:r>
              <a:rPr lang="es-ES" sz="2000" spc="-3" dirty="0" smtClean="0">
                <a:latin typeface="Arial" panose="020B0604020202020204" pitchFamily="34" charset="0"/>
                <a:cs typeface="Arial" panose="020B0604020202020204" pitchFamily="34" charset="0"/>
              </a:rPr>
              <a:t>adicional </a:t>
            </a:r>
            <a:r>
              <a:rPr lang="es-ES" sz="2000" dirty="0" smtClean="0">
                <a:latin typeface="Arial" panose="020B0604020202020204" pitchFamily="34" charset="0"/>
                <a:cs typeface="Arial" panose="020B0604020202020204" pitchFamily="34" charset="0"/>
              </a:rPr>
              <a:t>o más </a:t>
            </a:r>
            <a:r>
              <a:rPr lang="es-ES" sz="2000" spc="-7" dirty="0" smtClean="0">
                <a:latin typeface="Arial" panose="020B0604020202020204" pitchFamily="34" charset="0"/>
                <a:cs typeface="Arial" panose="020B0604020202020204" pitchFamily="34" charset="0"/>
              </a:rPr>
              <a:t>resguardo </a:t>
            </a:r>
            <a:r>
              <a:rPr lang="es-ES" sz="2000" dirty="0" smtClean="0">
                <a:latin typeface="Arial" panose="020B0604020202020204" pitchFamily="34" charset="0"/>
                <a:cs typeface="Arial" panose="020B0604020202020204" pitchFamily="34" charset="0"/>
              </a:rPr>
              <a:t>para las </a:t>
            </a:r>
            <a:r>
              <a:rPr lang="es-ES" sz="2000" spc="-3" dirty="0" smtClean="0">
                <a:latin typeface="Arial" panose="020B0604020202020204" pitchFamily="34" charset="0"/>
                <a:cs typeface="Arial" panose="020B0604020202020204" pitchFamily="34" charset="0"/>
              </a:rPr>
              <a:t>personas. </a:t>
            </a:r>
          </a:p>
          <a:p>
            <a:pPr marL="17318" marR="12122" indent="306524" algn="just">
              <a:lnSpc>
                <a:spcPts val="2400"/>
              </a:lnSpc>
            </a:pPr>
            <a:r>
              <a:rPr lang="es-ES" sz="2000" dirty="0" smtClean="0">
                <a:latin typeface="Arial" panose="020B0604020202020204" pitchFamily="34" charset="0"/>
                <a:cs typeface="Arial" panose="020B0604020202020204" pitchFamily="34" charset="0"/>
              </a:rPr>
              <a:t>En la </a:t>
            </a:r>
            <a:r>
              <a:rPr lang="es-ES" sz="2000" spc="-3" dirty="0" smtClean="0">
                <a:latin typeface="Arial" panose="020B0604020202020204" pitchFamily="34" charset="0"/>
                <a:cs typeface="Arial" panose="020B0604020202020204" pitchFamily="34" charset="0"/>
              </a:rPr>
              <a:t>protección contra </a:t>
            </a:r>
            <a:r>
              <a:rPr lang="es-ES" sz="2000" dirty="0" smtClean="0">
                <a:latin typeface="Arial" panose="020B0604020202020204" pitchFamily="34" charset="0"/>
                <a:cs typeface="Arial" panose="020B0604020202020204" pitchFamily="34" charset="0"/>
              </a:rPr>
              <a:t>el </a:t>
            </a:r>
            <a:r>
              <a:rPr lang="es-ES" sz="2000" spc="3" dirty="0" smtClean="0">
                <a:latin typeface="Arial" panose="020B0604020202020204" pitchFamily="34" charset="0"/>
                <a:cs typeface="Arial" panose="020B0604020202020204" pitchFamily="34" charset="0"/>
              </a:rPr>
              <a:t> </a:t>
            </a:r>
            <a:r>
              <a:rPr lang="es-ES" sz="2000" spc="-3" dirty="0" smtClean="0">
                <a:latin typeface="Arial" panose="020B0604020202020204" pitchFamily="34" charset="0"/>
                <a:cs typeface="Arial" panose="020B0604020202020204" pitchFamily="34" charset="0"/>
              </a:rPr>
              <a:t>contacto indirecto existen niveles </a:t>
            </a:r>
            <a:r>
              <a:rPr lang="es-ES" sz="2000" dirty="0" smtClean="0">
                <a:latin typeface="Arial" panose="020B0604020202020204" pitchFamily="34" charset="0"/>
                <a:cs typeface="Arial" panose="020B0604020202020204" pitchFamily="34" charset="0"/>
              </a:rPr>
              <a:t>de protección </a:t>
            </a:r>
            <a:r>
              <a:rPr lang="es-ES" sz="2000" dirty="0" smtClean="0">
                <a:latin typeface="Arial" panose="020B0604020202020204" pitchFamily="34" charset="0"/>
                <a:cs typeface="Arial" panose="020B0604020202020204" pitchFamily="34" charset="0"/>
                <a:sym typeface="Wingdings" panose="05000000000000000000" pitchFamily="2" charset="2"/>
              </a:rPr>
              <a:t></a:t>
            </a:r>
            <a:r>
              <a:rPr lang="es-ES" sz="2000" dirty="0" smtClean="0">
                <a:latin typeface="Arial" panose="020B0604020202020204" pitchFamily="34" charset="0"/>
                <a:cs typeface="Arial" panose="020B0604020202020204" pitchFamily="34" charset="0"/>
              </a:rPr>
              <a:t> </a:t>
            </a:r>
            <a:r>
              <a:rPr lang="es-ES" sz="2000" spc="-3" dirty="0" smtClean="0">
                <a:latin typeface="Arial" panose="020B0604020202020204" pitchFamily="34" charset="0"/>
                <a:cs typeface="Arial" panose="020B0604020202020204" pitchFamily="34" charset="0"/>
              </a:rPr>
              <a:t>clase </a:t>
            </a:r>
            <a:r>
              <a:rPr lang="es-ES" sz="2000" dirty="0" smtClean="0">
                <a:latin typeface="Arial" panose="020B0604020202020204" pitchFamily="34" charset="0"/>
                <a:cs typeface="Arial" panose="020B0604020202020204" pitchFamily="34" charset="0"/>
              </a:rPr>
              <a:t>I y la clase </a:t>
            </a:r>
            <a:r>
              <a:rPr lang="es-ES" sz="2000" spc="-7" dirty="0" smtClean="0">
                <a:latin typeface="Arial" panose="020B0604020202020204" pitchFamily="34" charset="0"/>
                <a:cs typeface="Arial" panose="020B0604020202020204" pitchFamily="34" charset="0"/>
              </a:rPr>
              <a:t>II, </a:t>
            </a:r>
            <a:r>
              <a:rPr lang="es-ES" sz="2000" spc="-3" dirty="0" smtClean="0">
                <a:latin typeface="Arial" panose="020B0604020202020204" pitchFamily="34" charset="0"/>
                <a:cs typeface="Arial" panose="020B0604020202020204" pitchFamily="34" charset="0"/>
              </a:rPr>
              <a:t>los </a:t>
            </a:r>
            <a:r>
              <a:rPr lang="es-ES" sz="2000" dirty="0" smtClean="0">
                <a:latin typeface="Arial" panose="020B0604020202020204" pitchFamily="34" charset="0"/>
                <a:cs typeface="Arial" panose="020B0604020202020204" pitchFamily="34" charset="0"/>
              </a:rPr>
              <a:t>equipos de la </a:t>
            </a:r>
            <a:r>
              <a:rPr lang="es-ES" sz="2000" spc="-3" dirty="0" smtClean="0">
                <a:latin typeface="Arial" panose="020B0604020202020204" pitchFamily="34" charset="0"/>
                <a:cs typeface="Arial" panose="020B0604020202020204" pitchFamily="34" charset="0"/>
              </a:rPr>
              <a:t>clase </a:t>
            </a:r>
            <a:r>
              <a:rPr lang="es-ES" sz="2000" dirty="0" smtClean="0">
                <a:latin typeface="Arial" panose="020B0604020202020204" pitchFamily="34" charset="0"/>
                <a:cs typeface="Arial" panose="020B0604020202020204" pitchFamily="34" charset="0"/>
              </a:rPr>
              <a:t>I tienen </a:t>
            </a:r>
            <a:r>
              <a:rPr lang="es-ES" sz="2000" spc="-3" dirty="0" smtClean="0">
                <a:latin typeface="Arial" panose="020B0604020202020204" pitchFamily="34" charset="0"/>
                <a:cs typeface="Arial" panose="020B0604020202020204" pitchFamily="34" charset="0"/>
              </a:rPr>
              <a:t>partes metálicas </a:t>
            </a:r>
            <a:r>
              <a:rPr lang="es-ES" sz="2000" dirty="0" smtClean="0">
                <a:latin typeface="Arial" panose="020B0604020202020204" pitchFamily="34" charset="0"/>
                <a:cs typeface="Arial" panose="020B0604020202020204" pitchFamily="34" charset="0"/>
              </a:rPr>
              <a:t>en </a:t>
            </a:r>
            <a:r>
              <a:rPr lang="es-ES" sz="2000" spc="-3" dirty="0" smtClean="0">
                <a:latin typeface="Arial" panose="020B0604020202020204" pitchFamily="34" charset="0"/>
                <a:cs typeface="Arial" panose="020B0604020202020204" pitchFamily="34" charset="0"/>
              </a:rPr>
              <a:t>las </a:t>
            </a:r>
            <a:r>
              <a:rPr lang="es-ES" sz="2000" dirty="0" smtClean="0">
                <a:latin typeface="Arial" panose="020B0604020202020204" pitchFamily="34" charset="0"/>
                <a:cs typeface="Arial" panose="020B0604020202020204" pitchFamily="34" charset="0"/>
              </a:rPr>
              <a:t> cuales </a:t>
            </a:r>
            <a:r>
              <a:rPr lang="es-ES" sz="2000" spc="-3" dirty="0" smtClean="0">
                <a:latin typeface="Arial" panose="020B0604020202020204" pitchFamily="34" charset="0"/>
                <a:cs typeface="Arial" panose="020B0604020202020204" pitchFamily="34" charset="0"/>
              </a:rPr>
              <a:t>puede</a:t>
            </a:r>
            <a:r>
              <a:rPr lang="es-ES" sz="2000" dirty="0" smtClean="0">
                <a:latin typeface="Arial" panose="020B0604020202020204" pitchFamily="34" charset="0"/>
                <a:cs typeface="Arial" panose="020B0604020202020204" pitchFamily="34" charset="0"/>
              </a:rPr>
              <a:t> aparecer una </a:t>
            </a:r>
            <a:r>
              <a:rPr lang="es-ES" sz="2000" spc="-3" dirty="0" smtClean="0">
                <a:latin typeface="Arial" panose="020B0604020202020204" pitchFamily="34" charset="0"/>
                <a:cs typeface="Arial" panose="020B0604020202020204" pitchFamily="34" charset="0"/>
              </a:rPr>
              <a:t>corriente</a:t>
            </a:r>
            <a:r>
              <a:rPr lang="es-ES" sz="2000" dirty="0" smtClean="0">
                <a:latin typeface="Arial" panose="020B0604020202020204" pitchFamily="34" charset="0"/>
                <a:cs typeface="Arial" panose="020B0604020202020204" pitchFamily="34" charset="0"/>
              </a:rPr>
              <a:t> </a:t>
            </a:r>
            <a:r>
              <a:rPr lang="es-ES" sz="2000" spc="-7" dirty="0" smtClean="0">
                <a:latin typeface="Arial" panose="020B0604020202020204" pitchFamily="34" charset="0"/>
                <a:cs typeface="Arial" panose="020B0604020202020204" pitchFamily="34" charset="0"/>
              </a:rPr>
              <a:t>debido</a:t>
            </a:r>
            <a:r>
              <a:rPr lang="es-ES" sz="2000" spc="-3" dirty="0" smtClean="0">
                <a:latin typeface="Arial" panose="020B0604020202020204" pitchFamily="34" charset="0"/>
                <a:cs typeface="Arial" panose="020B0604020202020204" pitchFamily="34" charset="0"/>
              </a:rPr>
              <a:t> </a:t>
            </a:r>
            <a:r>
              <a:rPr lang="es-ES" sz="2000" dirty="0" smtClean="0">
                <a:latin typeface="Arial" panose="020B0604020202020204" pitchFamily="34" charset="0"/>
                <a:cs typeface="Arial" panose="020B0604020202020204" pitchFamily="34" charset="0"/>
              </a:rPr>
              <a:t>a</a:t>
            </a:r>
            <a:r>
              <a:rPr lang="es-ES" sz="2000" spc="3" dirty="0" smtClean="0">
                <a:latin typeface="Arial" panose="020B0604020202020204" pitchFamily="34" charset="0"/>
                <a:cs typeface="Arial" panose="020B0604020202020204" pitchFamily="34" charset="0"/>
              </a:rPr>
              <a:t> </a:t>
            </a:r>
            <a:r>
              <a:rPr lang="es-ES" sz="2000" spc="-3" dirty="0" smtClean="0">
                <a:latin typeface="Arial" panose="020B0604020202020204" pitchFamily="34" charset="0"/>
                <a:cs typeface="Arial" panose="020B0604020202020204" pitchFamily="34" charset="0"/>
              </a:rPr>
              <a:t>fallo </a:t>
            </a:r>
            <a:r>
              <a:rPr lang="es-ES" sz="2000" dirty="0" smtClean="0">
                <a:latin typeface="Arial" panose="020B0604020202020204" pitchFamily="34" charset="0"/>
                <a:cs typeface="Arial" panose="020B0604020202020204" pitchFamily="34" charset="0"/>
              </a:rPr>
              <a:t>del </a:t>
            </a:r>
            <a:r>
              <a:rPr lang="es-ES" sz="2000" spc="-3" dirty="0" smtClean="0">
                <a:latin typeface="Arial" panose="020B0604020202020204" pitchFamily="34" charset="0"/>
                <a:cs typeface="Arial" panose="020B0604020202020204" pitchFamily="34" charset="0"/>
              </a:rPr>
              <a:t>aislamiento, </a:t>
            </a:r>
            <a:r>
              <a:rPr lang="es-ES" sz="2000" dirty="0" smtClean="0">
                <a:latin typeface="Arial" panose="020B0604020202020204" pitchFamily="34" charset="0"/>
                <a:cs typeface="Arial" panose="020B0604020202020204" pitchFamily="34" charset="0"/>
              </a:rPr>
              <a:t>en</a:t>
            </a:r>
            <a:r>
              <a:rPr lang="es-ES" sz="2000" spc="3" dirty="0" smtClean="0">
                <a:latin typeface="Arial" panose="020B0604020202020204" pitchFamily="34" charset="0"/>
                <a:cs typeface="Arial" panose="020B0604020202020204" pitchFamily="34" charset="0"/>
              </a:rPr>
              <a:t> </a:t>
            </a:r>
            <a:r>
              <a:rPr lang="es-ES" sz="2000" spc="-7" dirty="0" smtClean="0">
                <a:latin typeface="Arial" panose="020B0604020202020204" pitchFamily="34" charset="0"/>
                <a:cs typeface="Arial" panose="020B0604020202020204" pitchFamily="34" charset="0"/>
              </a:rPr>
              <a:t>la</a:t>
            </a:r>
            <a:r>
              <a:rPr lang="es-ES" sz="2000" spc="-3" dirty="0" smtClean="0">
                <a:latin typeface="Arial" panose="020B0604020202020204" pitchFamily="34" charset="0"/>
                <a:cs typeface="Arial" panose="020B0604020202020204" pitchFamily="34" charset="0"/>
              </a:rPr>
              <a:t> </a:t>
            </a:r>
            <a:r>
              <a:rPr lang="es-ES" sz="2000" spc="-7" dirty="0" smtClean="0">
                <a:latin typeface="Arial" panose="020B0604020202020204" pitchFamily="34" charset="0"/>
                <a:cs typeface="Arial" panose="020B0604020202020204" pitchFamily="34" charset="0"/>
              </a:rPr>
              <a:t>clase</a:t>
            </a:r>
            <a:r>
              <a:rPr lang="es-ES" sz="2000" spc="-3" dirty="0" smtClean="0">
                <a:latin typeface="Arial" panose="020B0604020202020204" pitchFamily="34" charset="0"/>
                <a:cs typeface="Arial" panose="020B0604020202020204" pitchFamily="34" charset="0"/>
              </a:rPr>
              <a:t> </a:t>
            </a:r>
            <a:r>
              <a:rPr lang="es-ES" sz="2000" spc="-7" dirty="0" smtClean="0">
                <a:latin typeface="Arial" panose="020B0604020202020204" pitchFamily="34" charset="0"/>
                <a:cs typeface="Arial" panose="020B0604020202020204" pitchFamily="34" charset="0"/>
              </a:rPr>
              <a:t>II </a:t>
            </a:r>
            <a:r>
              <a:rPr lang="es-ES" sz="2000" spc="-3" dirty="0" smtClean="0">
                <a:latin typeface="Arial" panose="020B0604020202020204" pitchFamily="34" charset="0"/>
                <a:cs typeface="Arial" panose="020B0604020202020204" pitchFamily="34" charset="0"/>
              </a:rPr>
              <a:t>existe</a:t>
            </a:r>
            <a:r>
              <a:rPr lang="es-ES" sz="2000" dirty="0" smtClean="0">
                <a:latin typeface="Arial" panose="020B0604020202020204" pitchFamily="34" charset="0"/>
                <a:cs typeface="Arial" panose="020B0604020202020204" pitchFamily="34" charset="0"/>
              </a:rPr>
              <a:t> un </a:t>
            </a:r>
            <a:r>
              <a:rPr lang="es-ES" sz="2000" spc="3" dirty="0" smtClean="0">
                <a:latin typeface="Arial" panose="020B0604020202020204" pitchFamily="34" charset="0"/>
                <a:cs typeface="Arial" panose="020B0604020202020204" pitchFamily="34" charset="0"/>
              </a:rPr>
              <a:t> </a:t>
            </a:r>
            <a:r>
              <a:rPr lang="es-ES" sz="2000" spc="-3" dirty="0" smtClean="0">
                <a:latin typeface="Arial" panose="020B0604020202020204" pitchFamily="34" charset="0"/>
                <a:cs typeface="Arial" panose="020B0604020202020204" pitchFamily="34" charset="0"/>
              </a:rPr>
              <a:t>aislamiento doble </a:t>
            </a:r>
            <a:r>
              <a:rPr lang="es-ES" sz="2000" dirty="0" smtClean="0">
                <a:latin typeface="Arial" panose="020B0604020202020204" pitchFamily="34" charset="0"/>
                <a:cs typeface="Arial" panose="020B0604020202020204" pitchFamily="34" charset="0"/>
              </a:rPr>
              <a:t>con lo cual </a:t>
            </a:r>
            <a:r>
              <a:rPr lang="es-ES" sz="2000" spc="-7" dirty="0" smtClean="0">
                <a:latin typeface="Arial" panose="020B0604020202020204" pitchFamily="34" charset="0"/>
                <a:cs typeface="Arial" panose="020B0604020202020204" pitchFamily="34" charset="0"/>
              </a:rPr>
              <a:t>se</a:t>
            </a:r>
            <a:r>
              <a:rPr lang="es-ES" sz="2000" spc="191" dirty="0" smtClean="0">
                <a:latin typeface="Arial" panose="020B0604020202020204" pitchFamily="34" charset="0"/>
                <a:cs typeface="Arial" panose="020B0604020202020204" pitchFamily="34" charset="0"/>
              </a:rPr>
              <a:t> </a:t>
            </a:r>
            <a:r>
              <a:rPr lang="es-ES" sz="2000" spc="-3" dirty="0" smtClean="0">
                <a:latin typeface="Arial" panose="020B0604020202020204" pitchFamily="34" charset="0"/>
                <a:cs typeface="Arial" panose="020B0604020202020204" pitchFamily="34" charset="0"/>
              </a:rPr>
              <a:t>pretende </a:t>
            </a:r>
            <a:r>
              <a:rPr lang="es-ES" sz="2000" spc="3" dirty="0" smtClean="0">
                <a:latin typeface="Arial" panose="020B0604020202020204" pitchFamily="34" charset="0"/>
                <a:cs typeface="Arial" panose="020B0604020202020204" pitchFamily="34" charset="0"/>
              </a:rPr>
              <a:t>evitar </a:t>
            </a:r>
            <a:r>
              <a:rPr lang="es-ES" sz="2000" dirty="0" smtClean="0">
                <a:latin typeface="Arial" panose="020B0604020202020204" pitchFamily="34" charset="0"/>
                <a:cs typeface="Arial" panose="020B0604020202020204" pitchFamily="34" charset="0"/>
              </a:rPr>
              <a:t>la </a:t>
            </a:r>
            <a:r>
              <a:rPr lang="es-ES" sz="2000" spc="-3" dirty="0" smtClean="0">
                <a:latin typeface="Arial" panose="020B0604020202020204" pitchFamily="34" charset="0"/>
                <a:cs typeface="Arial" panose="020B0604020202020204" pitchFamily="34" charset="0"/>
              </a:rPr>
              <a:t>aparición </a:t>
            </a:r>
            <a:r>
              <a:rPr lang="es-ES" sz="2000" dirty="0" smtClean="0">
                <a:latin typeface="Arial" panose="020B0604020202020204" pitchFamily="34" charset="0"/>
                <a:cs typeface="Arial" panose="020B0604020202020204" pitchFamily="34" charset="0"/>
              </a:rPr>
              <a:t>de una </a:t>
            </a:r>
            <a:r>
              <a:rPr lang="es-ES" sz="2000" spc="-3" dirty="0" smtClean="0">
                <a:latin typeface="Arial" panose="020B0604020202020204" pitchFamily="34" charset="0"/>
                <a:cs typeface="Arial" panose="020B0604020202020204" pitchFamily="34" charset="0"/>
              </a:rPr>
              <a:t>corriente </a:t>
            </a:r>
            <a:r>
              <a:rPr lang="es-ES" sz="2000" dirty="0" smtClean="0">
                <a:latin typeface="Arial" panose="020B0604020202020204" pitchFamily="34" charset="0"/>
                <a:cs typeface="Arial" panose="020B0604020202020204" pitchFamily="34" charset="0"/>
              </a:rPr>
              <a:t>en la </a:t>
            </a:r>
            <a:r>
              <a:rPr lang="es-ES" sz="2000" spc="-3" dirty="0" smtClean="0">
                <a:latin typeface="Arial" panose="020B0604020202020204" pitchFamily="34" charset="0"/>
                <a:cs typeface="Arial" panose="020B0604020202020204" pitchFamily="34" charset="0"/>
              </a:rPr>
              <a:t>cubierta </a:t>
            </a:r>
            <a:r>
              <a:rPr lang="es-ES" sz="2000" dirty="0" smtClean="0">
                <a:latin typeface="Arial" panose="020B0604020202020204" pitchFamily="34" charset="0"/>
                <a:cs typeface="Arial" panose="020B0604020202020204" pitchFamily="34" charset="0"/>
              </a:rPr>
              <a:t> exterior</a:t>
            </a:r>
          </a:p>
          <a:p>
            <a:pPr marL="8659" marR="3464" indent="306524" algn="just">
              <a:lnSpc>
                <a:spcPct val="143900"/>
              </a:lnSpc>
            </a:pPr>
            <a:endParaRPr sz="818" dirty="0">
              <a:latin typeface="Times New Roman"/>
              <a:cs typeface="Times New Roman"/>
            </a:endParaRPr>
          </a:p>
        </p:txBody>
      </p:sp>
      <p:pic>
        <p:nvPicPr>
          <p:cNvPr id="9" name="Imagen 8"/>
          <p:cNvPicPr>
            <a:picLocks noChangeAspect="1"/>
          </p:cNvPicPr>
          <p:nvPr/>
        </p:nvPicPr>
        <p:blipFill>
          <a:blip r:embed="rId3"/>
          <a:stretch>
            <a:fillRect/>
          </a:stretch>
        </p:blipFill>
        <p:spPr>
          <a:xfrm>
            <a:off x="6553200" y="1600200"/>
            <a:ext cx="5181600" cy="609600"/>
          </a:xfrm>
          <a:prstGeom prst="rect">
            <a:avLst/>
          </a:prstGeom>
        </p:spPr>
      </p:pic>
      <p:sp>
        <p:nvSpPr>
          <p:cNvPr id="4" name="Rectángulo 3"/>
          <p:cNvSpPr/>
          <p:nvPr/>
        </p:nvSpPr>
        <p:spPr>
          <a:xfrm>
            <a:off x="224032" y="152400"/>
            <a:ext cx="11815568" cy="65532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00"/>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113</TotalTime>
  <Words>3653</Words>
  <Application>Microsoft Office PowerPoint</Application>
  <PresentationFormat>Panorámica</PresentationFormat>
  <Paragraphs>259</Paragraphs>
  <Slides>17</Slides>
  <Notes>13</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17</vt:i4>
      </vt:variant>
    </vt:vector>
  </HeadingPairs>
  <TitlesOfParts>
    <vt:vector size="22" baseType="lpstr">
      <vt:lpstr>Arial</vt:lpstr>
      <vt:lpstr>Calibri</vt:lpstr>
      <vt:lpstr>Times New Roman</vt:lpstr>
      <vt:lpstr>Wingdings</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Inde</dc:creator>
  <cp:lastModifiedBy>Marita</cp:lastModifiedBy>
  <cp:revision>14</cp:revision>
  <dcterms:created xsi:type="dcterms:W3CDTF">2022-10-11T03:48:58Z</dcterms:created>
  <dcterms:modified xsi:type="dcterms:W3CDTF">2022-10-13T16:52:45Z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2012-10-23T00:00:00Z</vt:filetime>
  </property>
  <property fmtid="{D5CDD505-2E9C-101B-9397-08002B2CF9AE}" pid="3" name="Creator">
    <vt:lpwstr>Microsoft® Word 2010</vt:lpwstr>
  </property>
  <property fmtid="{D5CDD505-2E9C-101B-9397-08002B2CF9AE}" pid="4" name="LastSaved">
    <vt:filetime>2022-10-11T00:00:00Z</vt:filetime>
  </property>
</Properties>
</file>